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  <p:sldMasterId id="2147483666" r:id="rId3"/>
  </p:sldMasterIdLst>
  <p:notesMasterIdLst>
    <p:notesMasterId r:id="rId5"/>
  </p:notesMasterIdLst>
  <p:handoutMasterIdLst>
    <p:handoutMasterId r:id="rId25"/>
  </p:handoutMasterIdLst>
  <p:sldIdLst>
    <p:sldId id="256" r:id="rId4"/>
    <p:sldId id="732" r:id="rId6"/>
    <p:sldId id="738" r:id="rId7"/>
    <p:sldId id="733" r:id="rId8"/>
    <p:sldId id="734" r:id="rId9"/>
    <p:sldId id="741" r:id="rId10"/>
    <p:sldId id="740" r:id="rId11"/>
    <p:sldId id="742" r:id="rId12"/>
    <p:sldId id="750" r:id="rId13"/>
    <p:sldId id="743" r:id="rId14"/>
    <p:sldId id="752" r:id="rId15"/>
    <p:sldId id="744" r:id="rId16"/>
    <p:sldId id="751" r:id="rId17"/>
    <p:sldId id="753" r:id="rId18"/>
    <p:sldId id="754" r:id="rId19"/>
    <p:sldId id="755" r:id="rId20"/>
    <p:sldId id="756" r:id="rId21"/>
    <p:sldId id="757" r:id="rId22"/>
    <p:sldId id="758" r:id="rId23"/>
    <p:sldId id="759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D6CD"/>
    <a:srgbClr val="C731D7"/>
    <a:srgbClr val="F1CBF5"/>
    <a:srgbClr val="DAE3F3"/>
    <a:srgbClr val="FFFFFF"/>
    <a:srgbClr val="70130B"/>
    <a:srgbClr val="F2F2F2"/>
    <a:srgbClr val="990000"/>
    <a:srgbClr val="BB271A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1596" autoAdjust="0"/>
  </p:normalViewPr>
  <p:slideViewPr>
    <p:cSldViewPr snapToGrid="0" snapToObjects="1">
      <p:cViewPr varScale="1">
        <p:scale>
          <a:sx n="101" d="100"/>
          <a:sy n="101" d="100"/>
        </p:scale>
        <p:origin x="236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handoutMaster" Target="handoutMasters/handoutMaster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A6BE1A-EBEC-6E4F-B3D0-9EEBE2490507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FA0B27-4EE5-6442-9424-7A0329C3AC2A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  <p:txBody>
          <a:bodyPr/>
          <a:lstStyle/>
          <a:p/>
        </p:txBody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AFA0B27-4EE5-6442-9424-7A0329C3AC2A}" type="slidenum">
              <a:rPr/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 userDrawn="1"/>
        </p:nvSpPr>
        <p:spPr>
          <a:xfrm>
            <a:off x="697752" y="1076326"/>
            <a:ext cx="10796495" cy="2479674"/>
          </a:xfrm>
          <a:prstGeom prst="roundRect">
            <a:avLst>
              <a:gd name="adj" fmla="val 0"/>
            </a:avLst>
          </a:prstGeom>
          <a:solidFill>
            <a:srgbClr val="D8D8D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4"/>
            <a:ext cx="12192000" cy="1335644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485899" y="2983971"/>
            <a:ext cx="9144000" cy="1113896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z="1800" dirty="0">
                <a:latin typeface="Adobe Heiti Std R" panose="020B0400000000000000" pitchFamily="34" charset="-128"/>
                <a:ea typeface="Adobe Heiti Std R" panose="020B0400000000000000" pitchFamily="34" charset="-128"/>
              </a:rPr>
              <a:t>单击此处编辑母版作者信息样式</a:t>
            </a:r>
            <a:endParaRPr lang="zh-CN" altLang="en-US" sz="1800" dirty="0">
              <a:effectLst/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7" name="圆角矩形 6"/>
          <p:cNvSpPr/>
          <p:nvPr userDrawn="1"/>
        </p:nvSpPr>
        <p:spPr>
          <a:xfrm>
            <a:off x="812798" y="1402663"/>
            <a:ext cx="10521244" cy="1058334"/>
          </a:xfrm>
          <a:prstGeom prst="roundRect">
            <a:avLst>
              <a:gd name="adj" fmla="val 0"/>
            </a:avLst>
          </a:prstGeom>
          <a:solidFill>
            <a:srgbClr val="D8D8D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579813"/>
            <a:ext cx="9144000" cy="848376"/>
          </a:xfrm>
        </p:spPr>
        <p:txBody>
          <a:bodyPr anchor="ctr">
            <a:normAutofit/>
          </a:bodyPr>
          <a:lstStyle>
            <a:lvl1pPr algn="ctr">
              <a:defRPr sz="2800">
                <a:solidFill>
                  <a:schemeClr val="accent3"/>
                </a:solidFill>
              </a:defRPr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3"/>
            <a:ext cx="12192000" cy="942109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8493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rgbClr val="70130B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sp>
        <p:nvSpPr>
          <p:cNvPr id="6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205345"/>
            <a:ext cx="10515600" cy="4971618"/>
          </a:xfrm>
        </p:spPr>
        <p:txBody>
          <a:bodyPr/>
          <a:lstStyle>
            <a:lvl1pPr marL="273050" indent="-273050">
              <a:buFont typeface="Wingdings" panose="05000000000000000000" pitchFamily="2" charset="2"/>
              <a:buChar char="Ø"/>
              <a:defRPr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/>
        </p:nvSpPr>
        <p:spPr>
          <a:xfrm>
            <a:off x="0" y="3"/>
            <a:ext cx="12192000" cy="942109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180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126067"/>
            <a:ext cx="5181600" cy="5050896"/>
          </a:xfrm>
        </p:spPr>
        <p:txBody>
          <a:bodyPr vert="horz" lIns="91440" tIns="45720" rIns="91440" bIns="45720" rtlCol="0">
            <a:normAutofit/>
          </a:bodyPr>
          <a:lstStyle>
            <a:lvl1pPr marL="273050" indent="-273050">
              <a:buFont typeface="Wingdings" panose="05000000000000000000" pitchFamily="2" charset="2"/>
              <a:buChar char="Ø"/>
              <a:defRPr kumimoji="1" lang="zh-CN" altLang="en-US"/>
            </a:lvl1pPr>
          </a:lstStyle>
          <a:p>
            <a:pPr marL="273050" lvl="0" indent="-273050"/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126067"/>
            <a:ext cx="5181600" cy="5050896"/>
          </a:xfrm>
        </p:spPr>
        <p:txBody>
          <a:bodyPr vert="horz" lIns="91440" tIns="45720" rIns="91440" bIns="45720" rtlCol="0">
            <a:normAutofit/>
          </a:bodyPr>
          <a:lstStyle>
            <a:lvl1pPr marL="273050" indent="-273050">
              <a:buFont typeface="Wingdings" panose="05000000000000000000" pitchFamily="2" charset="2"/>
              <a:buChar char="Ø"/>
              <a:defRPr kumimoji="1" lang="zh-CN" altLang="en-US"/>
            </a:lvl1pPr>
          </a:lstStyle>
          <a:p>
            <a:pPr marL="273050" lvl="0" indent="-273050"/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838200" y="48493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rgbClr val="70130B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 userDrawn="1"/>
        </p:nvSpPr>
        <p:spPr>
          <a:xfrm>
            <a:off x="0" y="3"/>
            <a:ext cx="12192000" cy="942109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180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9" y="2505075"/>
            <a:ext cx="5157787" cy="3684588"/>
          </a:xfrm>
        </p:spPr>
        <p:txBody>
          <a:bodyPr vert="horz" lIns="91440" tIns="45720" rIns="91440" bIns="45720" rtlCol="0">
            <a:normAutofit/>
          </a:bodyPr>
          <a:lstStyle>
            <a:lvl1pPr marL="273050" indent="-273050">
              <a:buFont typeface="Wingdings" panose="05000000000000000000" pitchFamily="2" charset="2"/>
              <a:buChar char="Ø"/>
              <a:defRPr kumimoji="1" lang="zh-CN" altLang="en-US" dirty="0"/>
            </a:lvl1pPr>
          </a:lstStyle>
          <a:p>
            <a:pPr marL="273050" lvl="0" indent="-273050"/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2" y="2505075"/>
            <a:ext cx="5183188" cy="3684588"/>
          </a:xfrm>
        </p:spPr>
        <p:txBody>
          <a:bodyPr vert="horz" lIns="91440" tIns="45720" rIns="91440" bIns="45720" rtlCol="0">
            <a:normAutofit/>
          </a:bodyPr>
          <a:lstStyle>
            <a:lvl1pPr marL="273050" indent="-273050">
              <a:buFont typeface="Wingdings" panose="05000000000000000000" pitchFamily="2" charset="2"/>
              <a:buChar char="Ø"/>
              <a:defRPr kumimoji="1" lang="zh-CN" altLang="en-US"/>
            </a:lvl1pPr>
          </a:lstStyle>
          <a:p>
            <a:pPr marL="273050" lvl="0" indent="-273050"/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838200" y="48493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rgbClr val="70130B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/>
        </p:nvSpPr>
        <p:spPr>
          <a:xfrm>
            <a:off x="0" y="3"/>
            <a:ext cx="12192000" cy="942109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1800"/>
          </a:p>
        </p:txBody>
      </p:sp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838200" y="48493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rgbClr val="70130B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>
          <a:xfrm>
            <a:off x="0" y="3"/>
            <a:ext cx="12192000" cy="942109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180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1193803"/>
            <a:ext cx="10515600" cy="4983163"/>
          </a:xfrm>
        </p:spPr>
        <p:txBody>
          <a:bodyPr vert="eaVert"/>
          <a:lstStyle>
            <a:lvl1pPr marL="273050" indent="-273050">
              <a:buFont typeface="Wingdings" panose="05000000000000000000" pitchFamily="2" charset="2"/>
              <a:buChar char="Ø"/>
              <a:defRPr/>
            </a:lvl1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838200" y="48493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rgbClr val="70130B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圆角矩形 6"/>
          <p:cNvSpPr/>
          <p:nvPr userDrawn="1"/>
        </p:nvSpPr>
        <p:spPr>
          <a:xfrm>
            <a:off x="697752" y="1076326"/>
            <a:ext cx="10796495" cy="2479674"/>
          </a:xfrm>
          <a:prstGeom prst="roundRect">
            <a:avLst>
              <a:gd name="adj" fmla="val 0"/>
            </a:avLst>
          </a:prstGeom>
          <a:solidFill>
            <a:srgbClr val="D8D8D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7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7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7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7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/>
            </a:fld>
            <a:endParaRPr 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19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2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12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4"/>
            <a:ext cx="12192000" cy="1335644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4354"/>
            <a:ext cx="10515600" cy="474260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61247"/>
            <a:ext cx="5181600" cy="471571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25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461247"/>
            <a:ext cx="5181600" cy="471571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2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12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/>
            </a:fld>
            <a:endParaRPr lang="en-US" dirty="0"/>
          </a:p>
        </p:txBody>
      </p:sp>
      <p:sp>
        <p:nvSpPr>
          <p:cNvPr id="129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 Placeholder 2"/>
          <p:cNvSpPr>
            <a:spLocks noGrp="1"/>
          </p:cNvSpPr>
          <p:nvPr>
            <p:ph type="body" idx="1"/>
          </p:nvPr>
        </p:nvSpPr>
        <p:spPr>
          <a:xfrm>
            <a:off x="839788" y="143547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32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359210"/>
            <a:ext cx="5157787" cy="383045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33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43547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34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359210"/>
            <a:ext cx="5183188" cy="383045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35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136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7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/>
            </a:fld>
            <a:endParaRPr lang="en-US" dirty="0"/>
          </a:p>
        </p:txBody>
      </p:sp>
      <p:sp>
        <p:nvSpPr>
          <p:cNvPr id="138" name="矩形 11"/>
          <p:cNvSpPr/>
          <p:nvPr userDrawn="1"/>
        </p:nvSpPr>
        <p:spPr>
          <a:xfrm>
            <a:off x="0" y="4"/>
            <a:ext cx="12192000" cy="1335644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139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矩形 7"/>
          <p:cNvSpPr/>
          <p:nvPr userDrawn="1"/>
        </p:nvSpPr>
        <p:spPr>
          <a:xfrm>
            <a:off x="0" y="4"/>
            <a:ext cx="12192000" cy="1335644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1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14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/>
            </a:fld>
            <a:endParaRPr 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148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9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/>
            </a:fld>
            <a:endParaRPr 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52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53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5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15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/>
            </a:fld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59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60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6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16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/>
            </a:fld>
            <a:endParaRPr 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矩形 8"/>
          <p:cNvSpPr/>
          <p:nvPr userDrawn="1"/>
        </p:nvSpPr>
        <p:spPr>
          <a:xfrm>
            <a:off x="0" y="4"/>
            <a:ext cx="12192000" cy="1335644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1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67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6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16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/>
            </a:fld>
            <a:endParaRPr 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6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8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8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/>
            </a:fld>
            <a:endParaRPr 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485899" y="2983971"/>
            <a:ext cx="9144000" cy="1113896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z="1800" dirty="0">
                <a:latin typeface="Adobe Heiti Std R" panose="020B0400000000000000" pitchFamily="34" charset="-128"/>
                <a:ea typeface="Adobe Heiti Std R" panose="020B0400000000000000" pitchFamily="34" charset="-128"/>
              </a:rPr>
              <a:t>单击此处编辑母版作者信息样式</a:t>
            </a:r>
            <a:endParaRPr lang="zh-CN" altLang="en-US" sz="1800" dirty="0">
              <a:effectLst/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92" name="圆角矩形 6"/>
          <p:cNvSpPr/>
          <p:nvPr userDrawn="1"/>
        </p:nvSpPr>
        <p:spPr>
          <a:xfrm>
            <a:off x="812798" y="1402663"/>
            <a:ext cx="10521244" cy="1058334"/>
          </a:xfrm>
          <a:prstGeom prst="roundRect">
            <a:avLst>
              <a:gd name="adj" fmla="val 0"/>
            </a:avLst>
          </a:prstGeom>
          <a:solidFill>
            <a:srgbClr val="D8D8D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93" name="标题 1"/>
          <p:cNvSpPr>
            <a:spLocks noGrp="1"/>
          </p:cNvSpPr>
          <p:nvPr>
            <p:ph type="ctrTitle"/>
          </p:nvPr>
        </p:nvSpPr>
        <p:spPr>
          <a:xfrm>
            <a:off x="1524000" y="1579813"/>
            <a:ext cx="9144000" cy="848376"/>
          </a:xfrm>
        </p:spPr>
        <p:txBody>
          <a:bodyPr anchor="ctr">
            <a:normAutofit/>
          </a:bodyPr>
          <a:lstStyle>
            <a:lvl1pPr algn="ctr">
              <a:defRPr sz="2800">
                <a:solidFill>
                  <a:schemeClr val="accent3"/>
                </a:solidFill>
              </a:defRPr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矩形 6"/>
          <p:cNvSpPr/>
          <p:nvPr userDrawn="1"/>
        </p:nvSpPr>
        <p:spPr>
          <a:xfrm>
            <a:off x="0" y="3"/>
            <a:ext cx="12192000" cy="942109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96" name="标题 1"/>
          <p:cNvSpPr>
            <a:spLocks noGrp="1"/>
          </p:cNvSpPr>
          <p:nvPr>
            <p:ph type="title"/>
          </p:nvPr>
        </p:nvSpPr>
        <p:spPr>
          <a:xfrm>
            <a:off x="838200" y="48493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rgbClr val="70130B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sp>
        <p:nvSpPr>
          <p:cNvPr id="97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205345"/>
            <a:ext cx="10515600" cy="4971618"/>
          </a:xfrm>
        </p:spPr>
        <p:txBody>
          <a:bodyPr/>
          <a:lstStyle>
            <a:lvl1pPr marL="273050" indent="-273050">
              <a:buFont typeface="Wingdings" panose="05000000000000000000" pitchFamily="2" charset="2"/>
              <a:buChar char="Ø"/>
              <a:defRPr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矩形 12"/>
          <p:cNvSpPr/>
          <p:nvPr userDrawn="1"/>
        </p:nvSpPr>
        <p:spPr>
          <a:xfrm>
            <a:off x="0" y="3"/>
            <a:ext cx="12192000" cy="942109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1800"/>
          </a:p>
        </p:txBody>
      </p:sp>
      <p:sp>
        <p:nvSpPr>
          <p:cNvPr id="100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126067"/>
            <a:ext cx="5181600" cy="5050896"/>
          </a:xfrm>
        </p:spPr>
        <p:txBody>
          <a:bodyPr vert="horz" lIns="91440" tIns="45720" rIns="91440" bIns="45720" rtlCol="0">
            <a:normAutofit/>
          </a:bodyPr>
          <a:lstStyle>
            <a:lvl1pPr marL="273050" indent="-273050">
              <a:buFont typeface="Wingdings" panose="05000000000000000000" pitchFamily="2" charset="2"/>
              <a:buChar char="Ø"/>
              <a:defRPr kumimoji="1" lang="zh-CN" altLang="en-US"/>
            </a:lvl1pPr>
          </a:lstStyle>
          <a:p>
            <a:pPr marL="273050" lvl="0" indent="-273050"/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101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126067"/>
            <a:ext cx="5181600" cy="5050896"/>
          </a:xfrm>
        </p:spPr>
        <p:txBody>
          <a:bodyPr vert="horz" lIns="91440" tIns="45720" rIns="91440" bIns="45720" rtlCol="0">
            <a:normAutofit/>
          </a:bodyPr>
          <a:lstStyle>
            <a:lvl1pPr marL="273050" indent="-273050">
              <a:buFont typeface="Wingdings" panose="05000000000000000000" pitchFamily="2" charset="2"/>
              <a:buChar char="Ø"/>
              <a:defRPr kumimoji="1" lang="zh-CN" altLang="en-US"/>
            </a:lvl1pPr>
          </a:lstStyle>
          <a:p>
            <a:pPr marL="273050" lvl="0" indent="-273050"/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102" name="标题 1"/>
          <p:cNvSpPr>
            <a:spLocks noGrp="1"/>
          </p:cNvSpPr>
          <p:nvPr>
            <p:ph type="title"/>
          </p:nvPr>
        </p:nvSpPr>
        <p:spPr>
          <a:xfrm>
            <a:off x="838200" y="48493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rgbClr val="70130B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矩形 16"/>
          <p:cNvSpPr/>
          <p:nvPr userDrawn="1"/>
        </p:nvSpPr>
        <p:spPr>
          <a:xfrm>
            <a:off x="0" y="3"/>
            <a:ext cx="12192000" cy="942109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1800"/>
          </a:p>
        </p:txBody>
      </p:sp>
      <p:sp>
        <p:nvSpPr>
          <p:cNvPr id="105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106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9" y="2505075"/>
            <a:ext cx="5157787" cy="3684588"/>
          </a:xfrm>
        </p:spPr>
        <p:txBody>
          <a:bodyPr vert="horz" lIns="91440" tIns="45720" rIns="91440" bIns="45720" rtlCol="0">
            <a:normAutofit/>
          </a:bodyPr>
          <a:lstStyle>
            <a:lvl1pPr marL="273050" indent="-273050">
              <a:buFont typeface="Wingdings" panose="05000000000000000000" pitchFamily="2" charset="2"/>
              <a:buChar char="Ø"/>
              <a:defRPr kumimoji="1" lang="zh-CN" altLang="en-US" dirty="0"/>
            </a:lvl1pPr>
          </a:lstStyle>
          <a:p>
            <a:pPr marL="273050" lvl="0" indent="-273050"/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107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108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2" y="2505075"/>
            <a:ext cx="5183188" cy="3684588"/>
          </a:xfrm>
        </p:spPr>
        <p:txBody>
          <a:bodyPr vert="horz" lIns="91440" tIns="45720" rIns="91440" bIns="45720" rtlCol="0">
            <a:normAutofit/>
          </a:bodyPr>
          <a:lstStyle>
            <a:lvl1pPr marL="273050" indent="-273050">
              <a:buFont typeface="Wingdings" panose="05000000000000000000" pitchFamily="2" charset="2"/>
              <a:buChar char="Ø"/>
              <a:defRPr kumimoji="1" lang="zh-CN" altLang="en-US"/>
            </a:lvl1pPr>
          </a:lstStyle>
          <a:p>
            <a:pPr marL="273050" lvl="0" indent="-273050"/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109" name="标题 1"/>
          <p:cNvSpPr>
            <a:spLocks noGrp="1"/>
          </p:cNvSpPr>
          <p:nvPr>
            <p:ph type="title"/>
          </p:nvPr>
        </p:nvSpPr>
        <p:spPr>
          <a:xfrm>
            <a:off x="838200" y="48493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rgbClr val="70130B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矩形 12"/>
          <p:cNvSpPr/>
          <p:nvPr userDrawn="1"/>
        </p:nvSpPr>
        <p:spPr>
          <a:xfrm>
            <a:off x="0" y="3"/>
            <a:ext cx="12192000" cy="942109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1800"/>
          </a:p>
        </p:txBody>
      </p:sp>
      <p:sp>
        <p:nvSpPr>
          <p:cNvPr id="112" name="标题 1"/>
          <p:cNvSpPr>
            <a:spLocks noGrp="1"/>
          </p:cNvSpPr>
          <p:nvPr>
            <p:ph type="title"/>
          </p:nvPr>
        </p:nvSpPr>
        <p:spPr>
          <a:xfrm>
            <a:off x="838200" y="48493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rgbClr val="70130B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矩形 13"/>
          <p:cNvSpPr/>
          <p:nvPr userDrawn="1"/>
        </p:nvSpPr>
        <p:spPr>
          <a:xfrm>
            <a:off x="0" y="3"/>
            <a:ext cx="12192000" cy="942109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1800"/>
          </a:p>
        </p:txBody>
      </p:sp>
      <p:sp>
        <p:nvSpPr>
          <p:cNvPr id="115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1193803"/>
            <a:ext cx="10515600" cy="4983163"/>
          </a:xfrm>
        </p:spPr>
        <p:txBody>
          <a:bodyPr vert="eaVert"/>
          <a:lstStyle>
            <a:lvl1pPr marL="273050" indent="-273050">
              <a:buFont typeface="Wingdings" panose="05000000000000000000" pitchFamily="2" charset="2"/>
              <a:buChar char="Ø"/>
              <a:defRPr/>
            </a:lvl1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116" name="标题 1"/>
          <p:cNvSpPr>
            <a:spLocks noGrp="1"/>
          </p:cNvSpPr>
          <p:nvPr>
            <p:ph type="title"/>
          </p:nvPr>
        </p:nvSpPr>
        <p:spPr>
          <a:xfrm>
            <a:off x="838200" y="48493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rgbClr val="70130B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6"/>
          <p:cNvSpPr/>
          <p:nvPr userDrawn="1"/>
        </p:nvSpPr>
        <p:spPr>
          <a:xfrm>
            <a:off x="0" y="4"/>
            <a:ext cx="12192000" cy="1335644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0" y="1434354"/>
            <a:ext cx="10515600" cy="474260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/>
            </a:fld>
            <a:endParaRPr lang="en-US" dirty="0"/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61247"/>
            <a:ext cx="5181600" cy="471571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461247"/>
            <a:ext cx="5181600" cy="471571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43547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359210"/>
            <a:ext cx="5157787" cy="383045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43547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359210"/>
            <a:ext cx="5183188" cy="383045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4"/>
            <a:ext cx="12192000" cy="1335644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4"/>
            <a:ext cx="12192000" cy="1335644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8" Type="http://schemas.openxmlformats.org/officeDocument/2006/relationships/theme" Target="../theme/theme2.xml"/><Relationship Id="rId17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452282"/>
            <a:ext cx="10515600" cy="4724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</a:fld>
            <a:endParaRPr lang="en-US" dirty="0"/>
          </a:p>
        </p:txBody>
      </p:sp>
      <p:sp>
        <p:nvSpPr>
          <p:cNvPr id="7" name="矩形 6"/>
          <p:cNvSpPr/>
          <p:nvPr userDrawn="1"/>
        </p:nvSpPr>
        <p:spPr>
          <a:xfrm>
            <a:off x="0" y="6637866"/>
            <a:ext cx="4080000" cy="220134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Zicong Hong</a:t>
            </a:r>
            <a:endParaRPr kumimoji="1" lang="zh-CN" altLang="en-US" sz="1200" dirty="0"/>
          </a:p>
        </p:txBody>
      </p:sp>
      <p:sp>
        <p:nvSpPr>
          <p:cNvPr id="8" name="矩形 7"/>
          <p:cNvSpPr/>
          <p:nvPr userDrawn="1"/>
        </p:nvSpPr>
        <p:spPr>
          <a:xfrm>
            <a:off x="4044000" y="6637870"/>
            <a:ext cx="4080000" cy="220133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err="1">
                <a:solidFill>
                  <a:srgbClr val="990000"/>
                </a:solidFill>
              </a:rPr>
              <a:t>PEILab</a:t>
            </a:r>
            <a:r>
              <a:rPr kumimoji="1" lang="en-US" altLang="zh-CN" sz="1200" dirty="0">
                <a:solidFill>
                  <a:srgbClr val="990000"/>
                </a:solidFill>
              </a:rPr>
              <a:t> Presentation Template</a:t>
            </a:r>
            <a:endParaRPr kumimoji="1" lang="zh-CN" altLang="en-US" sz="1200" dirty="0">
              <a:solidFill>
                <a:srgbClr val="990000"/>
              </a:solidFill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8112000" y="6637866"/>
            <a:ext cx="4080000" cy="220134"/>
          </a:xfrm>
          <a:prstGeom prst="rect">
            <a:avLst/>
          </a:prstGeom>
          <a:solidFill>
            <a:srgbClr val="D3D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dirty="0"/>
          </a:p>
        </p:txBody>
      </p:sp>
      <p:sp>
        <p:nvSpPr>
          <p:cNvPr id="10" name="日期占位符 3"/>
          <p:cNvSpPr txBox="1"/>
          <p:nvPr userDrawn="1"/>
        </p:nvSpPr>
        <p:spPr>
          <a:xfrm>
            <a:off x="9753603" y="6637868"/>
            <a:ext cx="1356781" cy="2201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25F0945-07F1-ED4A-8297-30DB81EF9BD1}" type="datetime1">
              <a:rPr lang="zh-CN" altLang="en-US" sz="1000" smtClean="0">
                <a:solidFill>
                  <a:srgbClr val="99000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</a:fld>
            <a:endParaRPr lang="en-US" sz="1000" dirty="0">
              <a:solidFill>
                <a:srgbClr val="990000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sp>
        <p:nvSpPr>
          <p:cNvPr id="11" name="日期占位符 3"/>
          <p:cNvSpPr txBox="1"/>
          <p:nvPr userDrawn="1"/>
        </p:nvSpPr>
        <p:spPr>
          <a:xfrm>
            <a:off x="11353801" y="6637868"/>
            <a:ext cx="728507" cy="2201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F42B4B9-4F4F-DC40-8BF5-0036F3636617}" type="slidenum">
              <a:rPr lang="en-US" sz="1000" smtClean="0">
                <a:solidFill>
                  <a:srgbClr val="99000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</a:fld>
            <a:endParaRPr lang="en-US" sz="1000" dirty="0">
              <a:solidFill>
                <a:srgbClr val="990000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838200" y="1452282"/>
            <a:ext cx="10515600" cy="4724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/>
            </a:fld>
            <a:endParaRPr lang="en-US" dirty="0"/>
          </a:p>
        </p:txBody>
      </p:sp>
      <p:sp>
        <p:nvSpPr>
          <p:cNvPr id="13" name="矩形 6"/>
          <p:cNvSpPr/>
          <p:nvPr userDrawn="1"/>
        </p:nvSpPr>
        <p:spPr>
          <a:xfrm>
            <a:off x="0" y="6637866"/>
            <a:ext cx="4080000" cy="220134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Zicong Hong</a:t>
            </a:r>
            <a:endParaRPr kumimoji="1" lang="en-US" altLang="zh-CN" sz="1200" dirty="0"/>
          </a:p>
        </p:txBody>
      </p:sp>
      <p:sp>
        <p:nvSpPr>
          <p:cNvPr id="14" name="矩形 7"/>
          <p:cNvSpPr/>
          <p:nvPr userDrawn="1"/>
        </p:nvSpPr>
        <p:spPr>
          <a:xfrm>
            <a:off x="4044000" y="6637870"/>
            <a:ext cx="4080000" cy="220133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err="1">
                <a:solidFill>
                  <a:srgbClr val="990000"/>
                </a:solidFill>
              </a:rPr>
              <a:t>PEILab</a:t>
            </a:r>
            <a:r>
              <a:rPr kumimoji="1" lang="en-US" altLang="zh-CN" sz="1200" dirty="0">
                <a:solidFill>
                  <a:srgbClr val="990000"/>
                </a:solidFill>
              </a:rPr>
              <a:t> Presentation</a:t>
            </a:r>
            <a:endParaRPr kumimoji="1" lang="zh-CN" altLang="en-US" sz="1200" dirty="0">
              <a:solidFill>
                <a:srgbClr val="990000"/>
              </a:solidFill>
            </a:endParaRPr>
          </a:p>
        </p:txBody>
      </p:sp>
      <p:sp>
        <p:nvSpPr>
          <p:cNvPr id="15" name="矩形 8"/>
          <p:cNvSpPr/>
          <p:nvPr userDrawn="1"/>
        </p:nvSpPr>
        <p:spPr>
          <a:xfrm>
            <a:off x="8112000" y="6637866"/>
            <a:ext cx="4080000" cy="220134"/>
          </a:xfrm>
          <a:prstGeom prst="rect">
            <a:avLst/>
          </a:prstGeom>
          <a:solidFill>
            <a:srgbClr val="D3D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dirty="0"/>
          </a:p>
        </p:txBody>
      </p:sp>
      <p:sp>
        <p:nvSpPr>
          <p:cNvPr id="16" name="日期占位符 3"/>
          <p:cNvSpPr txBox="1"/>
          <p:nvPr userDrawn="1"/>
        </p:nvSpPr>
        <p:spPr>
          <a:xfrm>
            <a:off x="9753603" y="6637868"/>
            <a:ext cx="1356781" cy="2201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25F0945-07F1-ED4A-8297-30DB81EF9BD1}" type="datetime1">
              <a:rPr lang="zh-CN" altLang="en-US"/>
            </a:fld>
            <a:endParaRPr lang="en-US" sz="1000" dirty="0">
              <a:solidFill>
                <a:srgbClr val="990000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sp>
        <p:nvSpPr>
          <p:cNvPr id="17" name="日期占位符 3"/>
          <p:cNvSpPr txBox="1"/>
          <p:nvPr userDrawn="1"/>
        </p:nvSpPr>
        <p:spPr>
          <a:xfrm>
            <a:off x="11353801" y="6637868"/>
            <a:ext cx="728507" cy="2201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F42B4B9-4F4F-DC40-8BF5-0036F3636617}" type="slidenum">
              <a:rPr/>
            </a:fld>
            <a:endParaRPr lang="en-US" sz="1000" dirty="0">
              <a:solidFill>
                <a:srgbClr val="990000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34.xml"/><Relationship Id="rId4" Type="http://schemas.openxmlformats.org/officeDocument/2006/relationships/image" Target="../media/image23.png"/><Relationship Id="rId3" Type="http://schemas.openxmlformats.org/officeDocument/2006/relationships/image" Target="../media/image18.png"/><Relationship Id="rId2" Type="http://schemas.openxmlformats.org/officeDocument/2006/relationships/tags" Target="../tags/tag8.xml"/><Relationship Id="rId1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1.xml"/><Relationship Id="rId6" Type="http://schemas.openxmlformats.org/officeDocument/2006/relationships/slideLayout" Target="../slideLayouts/slideLayout34.xml"/><Relationship Id="rId5" Type="http://schemas.openxmlformats.org/officeDocument/2006/relationships/image" Target="../media/image24.png"/><Relationship Id="rId4" Type="http://schemas.openxmlformats.org/officeDocument/2006/relationships/image" Target="../media/image20.png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34.xml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34.xml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34.xml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34.xml"/><Relationship Id="rId2" Type="http://schemas.openxmlformats.org/officeDocument/2006/relationships/image" Target="../media/image32.png"/><Relationship Id="rId1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34.png"/><Relationship Id="rId8" Type="http://schemas.openxmlformats.org/officeDocument/2006/relationships/tags" Target="../tags/tag15.xml"/><Relationship Id="rId7" Type="http://schemas.openxmlformats.org/officeDocument/2006/relationships/image" Target="../media/image33.png"/><Relationship Id="rId6" Type="http://schemas.openxmlformats.org/officeDocument/2006/relationships/image" Target="../media/image24.png"/><Relationship Id="rId5" Type="http://schemas.openxmlformats.org/officeDocument/2006/relationships/tags" Target="../tags/tag14.xml"/><Relationship Id="rId4" Type="http://schemas.openxmlformats.org/officeDocument/2006/relationships/image" Target="../media/image20.png"/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4" Type="http://schemas.openxmlformats.org/officeDocument/2006/relationships/notesSlide" Target="../notesSlides/notesSlide16.xml"/><Relationship Id="rId13" Type="http://schemas.openxmlformats.org/officeDocument/2006/relationships/slideLayout" Target="../slideLayouts/slideLayout34.xml"/><Relationship Id="rId12" Type="http://schemas.openxmlformats.org/officeDocument/2006/relationships/image" Target="../media/image36.png"/><Relationship Id="rId11" Type="http://schemas.openxmlformats.org/officeDocument/2006/relationships/image" Target="../media/image35.png"/><Relationship Id="rId10" Type="http://schemas.openxmlformats.org/officeDocument/2006/relationships/tags" Target="../tags/tag16.xml"/><Relationship Id="rId1" Type="http://schemas.openxmlformats.org/officeDocument/2006/relationships/tags" Target="../tags/tag11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2.png"/><Relationship Id="rId8" Type="http://schemas.openxmlformats.org/officeDocument/2006/relationships/image" Target="../media/image41.png"/><Relationship Id="rId7" Type="http://schemas.openxmlformats.org/officeDocument/2006/relationships/tags" Target="../tags/tag19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Relationship Id="rId3" Type="http://schemas.openxmlformats.org/officeDocument/2006/relationships/image" Target="../media/image37.png"/><Relationship Id="rId2" Type="http://schemas.openxmlformats.org/officeDocument/2006/relationships/tags" Target="../tags/tag18.xml"/><Relationship Id="rId13" Type="http://schemas.openxmlformats.org/officeDocument/2006/relationships/notesSlide" Target="../notesSlides/notesSlide17.xml"/><Relationship Id="rId12" Type="http://schemas.openxmlformats.org/officeDocument/2006/relationships/slideLayout" Target="../slideLayouts/slideLayout34.xml"/><Relationship Id="rId11" Type="http://schemas.openxmlformats.org/officeDocument/2006/relationships/image" Target="../media/image44.png"/><Relationship Id="rId10" Type="http://schemas.openxmlformats.org/officeDocument/2006/relationships/image" Target="../media/image43.png"/><Relationship Id="rId1" Type="http://schemas.openxmlformats.org/officeDocument/2006/relationships/tags" Target="../tags/tag17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image" Target="../media/image50.png"/><Relationship Id="rId8" Type="http://schemas.openxmlformats.org/officeDocument/2006/relationships/image" Target="../media/image49.png"/><Relationship Id="rId7" Type="http://schemas.openxmlformats.org/officeDocument/2006/relationships/image" Target="../media/image48.png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45.png"/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3" Type="http://schemas.openxmlformats.org/officeDocument/2006/relationships/notesSlide" Target="../notesSlides/notesSlide18.xml"/><Relationship Id="rId12" Type="http://schemas.openxmlformats.org/officeDocument/2006/relationships/slideLayout" Target="../slideLayouts/slideLayout34.xml"/><Relationship Id="rId11" Type="http://schemas.openxmlformats.org/officeDocument/2006/relationships/image" Target="../media/image52.png"/><Relationship Id="rId10" Type="http://schemas.openxmlformats.org/officeDocument/2006/relationships/image" Target="../media/image51.png"/><Relationship Id="rId1" Type="http://schemas.openxmlformats.org/officeDocument/2006/relationships/tags" Target="../tags/tag20.xml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34.xml"/><Relationship Id="rId4" Type="http://schemas.openxmlformats.org/officeDocument/2006/relationships/image" Target="../media/image56.png"/><Relationship Id="rId3" Type="http://schemas.openxmlformats.org/officeDocument/2006/relationships/image" Target="../media/image55.png"/><Relationship Id="rId2" Type="http://schemas.openxmlformats.org/officeDocument/2006/relationships/image" Target="../media/image54.png"/><Relationship Id="rId1" Type="http://schemas.openxmlformats.org/officeDocument/2006/relationships/image" Target="../media/image53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34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34.xml"/><Relationship Id="rId4" Type="http://schemas.openxmlformats.org/officeDocument/2006/relationships/image" Target="../media/image60.png"/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image" Target="../media/image57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34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4.xml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34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34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34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34.xml"/><Relationship Id="rId6" Type="http://schemas.openxmlformats.org/officeDocument/2006/relationships/image" Target="../media/image19.png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image" Target="../media/image18.png"/><Relationship Id="rId1" Type="http://schemas.openxmlformats.org/officeDocument/2006/relationships/tags" Target="../tags/tag1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3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r>
              <a:rPr lang="en-GB" altLang="zh-CN" sz="44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PEILab</a:t>
            </a:r>
            <a:r>
              <a:rPr lang="en-GB" altLang="zh-CN" sz="4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4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Group Meeting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44000" cy="1655762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  <a:buFont typeface="Arial" panose="020B0604020202020204" pitchFamily="34" charset="0"/>
              <a:buNone/>
            </a:pPr>
            <a:endParaRPr lang="en-US" sz="2400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Leader: </a:t>
            </a:r>
            <a:r>
              <a:rPr lang="en-US" sz="2400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Zicong</a:t>
            </a:r>
            <a:r>
              <a:rPr 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 Hong</a:t>
            </a:r>
            <a:endParaRPr dirty="0"/>
          </a:p>
          <a:p>
            <a:pPr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22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Team Member: Jian Lin, Haodong Wang, </a:t>
            </a:r>
            <a:r>
              <a:rPr lang="en-US" sz="2200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Qianli</a:t>
            </a:r>
            <a:r>
              <a:rPr lang="en-US" sz="22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 Liu, </a:t>
            </a:r>
            <a:r>
              <a:rPr lang="en-US" sz="2200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Kaibin</a:t>
            </a:r>
            <a:r>
              <a:rPr lang="en-US" sz="22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 Guo, Junjie Liu</a:t>
            </a:r>
            <a:endParaRPr dirty="0"/>
          </a:p>
        </p:txBody>
      </p:sp>
      <p:sp>
        <p:nvSpPr>
          <p:cNvPr id="4" name="矩形 7"/>
          <p:cNvSpPr/>
          <p:nvPr/>
        </p:nvSpPr>
        <p:spPr>
          <a:xfrm>
            <a:off x="5652476" y="6087176"/>
            <a:ext cx="107914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133F592-41F1-F240-8EE9-1722D1E2CA99}" type="datetime1">
              <a:rPr lang="zh-CN" altLang="en-US"/>
            </a:fld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5" name="组合 5"/>
          <p:cNvGrpSpPr/>
          <p:nvPr/>
        </p:nvGrpSpPr>
        <p:grpSpPr>
          <a:xfrm>
            <a:off x="3171882" y="5257604"/>
            <a:ext cx="5848237" cy="527178"/>
            <a:chOff x="1753402" y="4102506"/>
            <a:chExt cx="6762090" cy="609555"/>
          </a:xfrm>
        </p:grpSpPr>
        <p:pic>
          <p:nvPicPr>
            <p:cNvPr id="6" name="图片 4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753402" y="4102506"/>
              <a:ext cx="1608721" cy="609555"/>
            </a:xfrm>
            <a:prstGeom prst="rect">
              <a:avLst/>
            </a:prstGeom>
          </p:spPr>
        </p:pic>
        <p:pic>
          <p:nvPicPr>
            <p:cNvPr id="7" name="Picture 4" descr="Hong Kong Polytechnic University Logo (PolyU) - PNG Logo Vector Downloads  (SVG, EPS)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5601498" y="4152534"/>
              <a:ext cx="2913994" cy="559527"/>
            </a:xfrm>
            <a:prstGeom prst="rect">
              <a:avLst/>
            </a:prstGeom>
            <a:noFill/>
          </p:spPr>
        </p:pic>
        <p:pic>
          <p:nvPicPr>
            <p:cNvPr id="8" name="Picture 6" descr="Download Hkust - Hong Kong University Of Science And Technology Logo PNG  Image with No Background - PNGkey.com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3593477" y="4152534"/>
              <a:ext cx="1776667" cy="559527"/>
            </a:xfrm>
            <a:prstGeom prst="rect">
              <a:avLst/>
            </a:prstGeom>
            <a:noFill/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31"/>
          <p:cNvSpPr>
            <a:spLocks noGrp="1"/>
          </p:cNvSpPr>
          <p:nvPr>
            <p:ph type="title"/>
          </p:nvPr>
        </p:nvSpPr>
        <p:spPr>
          <a:xfrm>
            <a:off x="217805" y="62230"/>
            <a:ext cx="11757025" cy="908050"/>
          </a:xfrm>
        </p:spPr>
        <p:txBody>
          <a:bodyPr>
            <a:noAutofit/>
          </a:bodyPr>
          <a:lstStyle/>
          <a:p>
            <a:pPr algn="l"/>
            <a:b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  <a:t>Quarot</a:t>
            </a:r>
            <a:endParaRPr lang="en-US" altLang="zh-CN" sz="3200" b="1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7805" y="2513330"/>
            <a:ext cx="5631180" cy="27082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-115" t="31731" r="49030"/>
          <a:stretch>
            <a:fillRect/>
          </a:stretch>
        </p:blipFill>
        <p:spPr>
          <a:xfrm>
            <a:off x="6234430" y="1750695"/>
            <a:ext cx="5312410" cy="225425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rcRect l="115" t="21127" r="49262"/>
          <a:stretch>
            <a:fillRect/>
          </a:stretch>
        </p:blipFill>
        <p:spPr>
          <a:xfrm>
            <a:off x="6234430" y="4382135"/>
            <a:ext cx="5312410" cy="21336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6912610" y="138239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batch_size = 1</a:t>
            </a:r>
            <a:endParaRPr lang="en-US" altLang="zh-CN"/>
          </a:p>
        </p:txBody>
      </p:sp>
      <p:sp>
        <p:nvSpPr>
          <p:cNvPr id="15" name="文本框 14"/>
          <p:cNvSpPr txBox="1"/>
          <p:nvPr/>
        </p:nvSpPr>
        <p:spPr>
          <a:xfrm>
            <a:off x="6912610" y="406273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batch_size = 4</a:t>
            </a:r>
            <a:endParaRPr lang="en-US" altLang="zh-CN"/>
          </a:p>
        </p:txBody>
      </p:sp>
      <p:sp>
        <p:nvSpPr>
          <p:cNvPr id="16" name="文本框 15"/>
          <p:cNvSpPr txBox="1"/>
          <p:nvPr/>
        </p:nvSpPr>
        <p:spPr>
          <a:xfrm>
            <a:off x="1001395" y="583374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vGPU-48GB</a:t>
            </a:r>
            <a:endParaRPr lang="en-US" altLang="zh-C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31"/>
          <p:cNvSpPr>
            <a:spLocks noGrp="1"/>
          </p:cNvSpPr>
          <p:nvPr>
            <p:ph type="title"/>
          </p:nvPr>
        </p:nvSpPr>
        <p:spPr>
          <a:xfrm>
            <a:off x="217805" y="62230"/>
            <a:ext cx="11757025" cy="908050"/>
          </a:xfrm>
        </p:spPr>
        <p:txBody>
          <a:bodyPr>
            <a:noAutofit/>
          </a:bodyPr>
          <a:lstStyle/>
          <a:p>
            <a:pPr algn="l"/>
            <a:b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  <a:t>Quarot</a:t>
            </a:r>
            <a:endParaRPr lang="en-US" altLang="zh-CN" sz="3200" b="1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7805" y="1632585"/>
            <a:ext cx="5631180" cy="2708275"/>
          </a:xfrm>
          <a:prstGeom prst="rect">
            <a:avLst/>
          </a:prstGeom>
        </p:spPr>
      </p:pic>
      <p:sp>
        <p:nvSpPr>
          <p:cNvPr id="11" name="文本框 10"/>
          <p:cNvSpPr txBox="1"/>
          <p:nvPr>
            <p:custDataLst>
              <p:tags r:id="rId2"/>
            </p:custDataLst>
          </p:nvPr>
        </p:nvSpPr>
        <p:spPr>
          <a:xfrm>
            <a:off x="6912610" y="138239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batch_size = 1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6912610" y="406273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batch_size = 4</a:t>
            </a:r>
            <a:endParaRPr lang="en-US" altLang="zh-CN"/>
          </a:p>
        </p:txBody>
      </p:sp>
      <p:sp>
        <p:nvSpPr>
          <p:cNvPr id="16" name="文本框 15"/>
          <p:cNvSpPr txBox="1"/>
          <p:nvPr/>
        </p:nvSpPr>
        <p:spPr>
          <a:xfrm>
            <a:off x="1091565" y="556387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RTX 3090-24GB</a:t>
            </a:r>
            <a:endParaRPr lang="en-US" altLang="zh-CN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4430" y="1847850"/>
            <a:ext cx="5579745" cy="211709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4430" y="4431030"/>
            <a:ext cx="5579745" cy="211010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31"/>
          <p:cNvSpPr>
            <a:spLocks noGrp="1"/>
          </p:cNvSpPr>
          <p:nvPr>
            <p:ph type="title"/>
          </p:nvPr>
        </p:nvSpPr>
        <p:spPr>
          <a:xfrm>
            <a:off x="217805" y="62230"/>
            <a:ext cx="11757025" cy="908050"/>
          </a:xfrm>
        </p:spPr>
        <p:txBody>
          <a:bodyPr>
            <a:noAutofit/>
          </a:bodyPr>
          <a:lstStyle/>
          <a:p>
            <a:pPr algn="l"/>
            <a:b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  <a:t>Quarot</a:t>
            </a:r>
            <a:endParaRPr lang="en-US" altLang="zh-CN" sz="3200" b="1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47180" y="1707515"/>
            <a:ext cx="4824095" cy="404050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30" y="1692275"/>
            <a:ext cx="4670425" cy="408559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57860" y="597344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激活量化占比</a:t>
            </a:r>
            <a:r>
              <a:rPr lang="en-US" altLang="zh-CN"/>
              <a:t> 65.3%</a:t>
            </a:r>
            <a:endParaRPr lang="en-US" altLang="zh-CN"/>
          </a:p>
        </p:txBody>
      </p:sp>
      <p:sp>
        <p:nvSpPr>
          <p:cNvPr id="12" name="文本框 11"/>
          <p:cNvSpPr txBox="1"/>
          <p:nvPr/>
        </p:nvSpPr>
        <p:spPr>
          <a:xfrm>
            <a:off x="6794500" y="597344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激活量化占比</a:t>
            </a:r>
            <a:r>
              <a:rPr lang="en-US" altLang="zh-CN"/>
              <a:t> 64.5%</a:t>
            </a:r>
            <a:endParaRPr lang="en-US" altLang="zh-CN"/>
          </a:p>
        </p:txBody>
      </p:sp>
      <p:sp>
        <p:nvSpPr>
          <p:cNvPr id="13" name="文本框 12"/>
          <p:cNvSpPr txBox="1"/>
          <p:nvPr/>
        </p:nvSpPr>
        <p:spPr>
          <a:xfrm>
            <a:off x="3866515" y="5974080"/>
            <a:ext cx="406400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/>
              <a:t>vGPU-64GB</a:t>
            </a:r>
            <a:endParaRPr lang="en-US" altLang="zh-C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31"/>
          <p:cNvSpPr>
            <a:spLocks noGrp="1"/>
          </p:cNvSpPr>
          <p:nvPr>
            <p:ph type="title"/>
          </p:nvPr>
        </p:nvSpPr>
        <p:spPr>
          <a:xfrm>
            <a:off x="217805" y="62230"/>
            <a:ext cx="11757025" cy="908050"/>
          </a:xfrm>
        </p:spPr>
        <p:txBody>
          <a:bodyPr>
            <a:noAutofit/>
          </a:bodyPr>
          <a:lstStyle/>
          <a:p>
            <a:pPr algn="l"/>
            <a:b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  <a:t>Quarot</a:t>
            </a:r>
            <a:endParaRPr lang="en-US" altLang="zh-CN" sz="3200" b="1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866515" y="5974080"/>
            <a:ext cx="406400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/>
              <a:t>RXT 3090-24GB</a:t>
            </a:r>
            <a:endParaRPr lang="en-US" altLang="zh-CN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8610" y="3491230"/>
            <a:ext cx="5105400" cy="6477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9890" y="3491230"/>
            <a:ext cx="4972050" cy="71437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128770" y="173101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down_proj</a:t>
            </a:r>
            <a:endParaRPr lang="en-US" altLang="zh-C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31"/>
          <p:cNvSpPr>
            <a:spLocks noGrp="1"/>
          </p:cNvSpPr>
          <p:nvPr>
            <p:ph type="title"/>
          </p:nvPr>
        </p:nvSpPr>
        <p:spPr>
          <a:xfrm>
            <a:off x="217805" y="62230"/>
            <a:ext cx="11757025" cy="908050"/>
          </a:xfrm>
        </p:spPr>
        <p:txBody>
          <a:bodyPr>
            <a:noAutofit/>
          </a:bodyPr>
          <a:lstStyle/>
          <a:p>
            <a:pPr algn="l"/>
            <a:b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  <a:t>Quarot</a:t>
            </a:r>
            <a:endParaRPr lang="en-US" altLang="zh-CN" sz="3200" b="1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866515" y="5974080"/>
            <a:ext cx="406400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/>
              <a:t>RXT 3090-24GB</a:t>
            </a:r>
            <a:endParaRPr lang="en-US" altLang="zh-CN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44995" y="1859915"/>
            <a:ext cx="4297680" cy="40754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410" y="1859915"/>
            <a:ext cx="4431665" cy="402399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31"/>
          <p:cNvSpPr>
            <a:spLocks noGrp="1"/>
          </p:cNvSpPr>
          <p:nvPr>
            <p:ph type="title"/>
          </p:nvPr>
        </p:nvSpPr>
        <p:spPr>
          <a:xfrm>
            <a:off x="217805" y="62230"/>
            <a:ext cx="11757025" cy="908050"/>
          </a:xfrm>
        </p:spPr>
        <p:txBody>
          <a:bodyPr>
            <a:noAutofit/>
          </a:bodyPr>
          <a:lstStyle/>
          <a:p>
            <a:pPr algn="l"/>
            <a:b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  <a:t>Quarot</a:t>
            </a:r>
            <a:endParaRPr lang="en-US" altLang="zh-CN" sz="3200" b="1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866515" y="5974080"/>
            <a:ext cx="406400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/>
              <a:t>RXT 3090-24GB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7055" y="1456055"/>
            <a:ext cx="4571365" cy="45180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5385" y="1433195"/>
            <a:ext cx="5099685" cy="454088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31"/>
          <p:cNvSpPr>
            <a:spLocks noGrp="1"/>
          </p:cNvSpPr>
          <p:nvPr>
            <p:ph type="title"/>
          </p:nvPr>
        </p:nvSpPr>
        <p:spPr>
          <a:xfrm>
            <a:off x="217805" y="62230"/>
            <a:ext cx="11757025" cy="908050"/>
          </a:xfrm>
        </p:spPr>
        <p:txBody>
          <a:bodyPr>
            <a:noAutofit/>
          </a:bodyPr>
          <a:lstStyle/>
          <a:p>
            <a:pPr algn="l"/>
            <a:b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  <a:t>Quarot</a:t>
            </a:r>
            <a:endParaRPr lang="en-US" altLang="zh-CN" sz="3200" b="1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>
            <p:custDataLst>
              <p:tags r:id="rId1"/>
            </p:custDataLst>
          </p:nvPr>
        </p:nvSpPr>
        <p:spPr>
          <a:xfrm>
            <a:off x="789305" y="1522730"/>
            <a:ext cx="2719070" cy="1320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/>
              <a:t>batch_size = 1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2"/>
            </p:custDataLst>
          </p:nvPr>
        </p:nvSpPr>
        <p:spPr>
          <a:xfrm>
            <a:off x="789305" y="4203065"/>
            <a:ext cx="2719070" cy="1320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/>
              <a:t>batch_size = 4</a:t>
            </a:r>
            <a:endParaRPr lang="en-US" altLang="zh-CN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11125" y="1988185"/>
            <a:ext cx="3732530" cy="14160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11125" y="4571365"/>
            <a:ext cx="3732530" cy="141160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97570" y="4580890"/>
            <a:ext cx="3557270" cy="1336040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8"/>
            </p:custDataLst>
          </p:nvPr>
        </p:nvSpPr>
        <p:spPr>
          <a:xfrm>
            <a:off x="8707755" y="4029710"/>
            <a:ext cx="2426970" cy="76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/>
              <a:t>batch_size = 64</a:t>
            </a:r>
            <a:endParaRPr lang="en-US" altLang="zh-CN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56295" y="1988185"/>
            <a:ext cx="3518535" cy="1306830"/>
          </a:xfrm>
          <a:prstGeom prst="rect">
            <a:avLst/>
          </a:prstGeom>
        </p:spPr>
      </p:pic>
      <p:sp>
        <p:nvSpPr>
          <p:cNvPr id="10" name="文本框 9"/>
          <p:cNvSpPr txBox="1"/>
          <p:nvPr>
            <p:custDataLst>
              <p:tags r:id="rId10"/>
            </p:custDataLst>
          </p:nvPr>
        </p:nvSpPr>
        <p:spPr>
          <a:xfrm>
            <a:off x="8787765" y="1349375"/>
            <a:ext cx="2426970" cy="76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/>
              <a:t>batch_size = 32</a:t>
            </a:r>
            <a:endParaRPr lang="en-US" altLang="zh-CN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91990" y="4571365"/>
            <a:ext cx="3669030" cy="1424940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4433570" y="410591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batch_size = 16</a:t>
            </a:r>
            <a:endParaRPr lang="en-US" altLang="zh-CN"/>
          </a:p>
        </p:txBody>
      </p:sp>
      <p:sp>
        <p:nvSpPr>
          <p:cNvPr id="19" name="文本框 18"/>
          <p:cNvSpPr txBox="1"/>
          <p:nvPr/>
        </p:nvSpPr>
        <p:spPr>
          <a:xfrm>
            <a:off x="4231005" y="142557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batch_size = 8</a:t>
            </a:r>
            <a:endParaRPr lang="en-US" altLang="zh-CN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347845" y="1928495"/>
            <a:ext cx="3813175" cy="14255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294505" y="6093460"/>
            <a:ext cx="406400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/>
              <a:t>RXT 3090-24GB</a:t>
            </a:r>
            <a:endParaRPr lang="en-US" altLang="zh-CN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31"/>
          <p:cNvSpPr>
            <a:spLocks noGrp="1"/>
          </p:cNvSpPr>
          <p:nvPr>
            <p:ph type="title"/>
          </p:nvPr>
        </p:nvSpPr>
        <p:spPr>
          <a:xfrm>
            <a:off x="217805" y="62230"/>
            <a:ext cx="11757025" cy="908050"/>
          </a:xfrm>
        </p:spPr>
        <p:txBody>
          <a:bodyPr>
            <a:noAutofit/>
          </a:bodyPr>
          <a:lstStyle/>
          <a:p>
            <a:pPr algn="l"/>
            <a:b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  <a:t>Quarot</a:t>
            </a:r>
            <a:endParaRPr lang="en-US" altLang="zh-CN" sz="3200" b="1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>
            <p:custDataLst>
              <p:tags r:id="rId1"/>
            </p:custDataLst>
          </p:nvPr>
        </p:nvSpPr>
        <p:spPr>
          <a:xfrm>
            <a:off x="847090" y="1284605"/>
            <a:ext cx="2719070" cy="1320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/>
              <a:t>batch_size = 1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2"/>
            </p:custDataLst>
          </p:nvPr>
        </p:nvSpPr>
        <p:spPr>
          <a:xfrm>
            <a:off x="963930" y="4050665"/>
            <a:ext cx="2719070" cy="1320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/>
              <a:t>batch_size = 4</a:t>
            </a:r>
            <a:endParaRPr lang="en-US" altLang="zh-CN"/>
          </a:p>
        </p:txBody>
      </p:sp>
      <p:sp>
        <p:nvSpPr>
          <p:cNvPr id="19" name="文本框 18"/>
          <p:cNvSpPr txBox="1"/>
          <p:nvPr/>
        </p:nvSpPr>
        <p:spPr>
          <a:xfrm>
            <a:off x="7225030" y="116649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batch_size = 16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3965575" y="6060440"/>
            <a:ext cx="4064000" cy="4083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/>
              <a:t>RXT 3090-24GB</a:t>
            </a:r>
            <a:endParaRPr lang="en-US" altLang="zh-CN"/>
          </a:p>
        </p:txBody>
      </p:sp>
      <p:sp>
        <p:nvSpPr>
          <p:cNvPr id="12" name="文本框 11"/>
          <p:cNvSpPr txBox="1"/>
          <p:nvPr/>
        </p:nvSpPr>
        <p:spPr>
          <a:xfrm>
            <a:off x="106680" y="2062480"/>
            <a:ext cx="740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prefill</a:t>
            </a:r>
            <a:endParaRPr lang="en-US" altLang="zh-CN"/>
          </a:p>
        </p:txBody>
      </p:sp>
      <p:sp>
        <p:nvSpPr>
          <p:cNvPr id="14" name="文本框 13"/>
          <p:cNvSpPr txBox="1"/>
          <p:nvPr/>
        </p:nvSpPr>
        <p:spPr>
          <a:xfrm>
            <a:off x="57785" y="3279775"/>
            <a:ext cx="13766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decode</a:t>
            </a:r>
            <a:endParaRPr lang="en-US" altLang="zh-CN"/>
          </a:p>
        </p:txBody>
      </p:sp>
      <p:pic>
        <p:nvPicPr>
          <p:cNvPr id="21" name="图片 20"/>
          <p:cNvPicPr/>
          <p:nvPr/>
        </p:nvPicPr>
        <p:blipFill>
          <a:blip r:embed="rId3"/>
          <a:stretch>
            <a:fillRect/>
          </a:stretch>
        </p:blipFill>
        <p:spPr>
          <a:xfrm>
            <a:off x="1065530" y="1689100"/>
            <a:ext cx="3240000" cy="928800"/>
          </a:xfrm>
          <a:prstGeom prst="rect">
            <a:avLst/>
          </a:prstGeom>
        </p:spPr>
      </p:pic>
      <p:pic>
        <p:nvPicPr>
          <p:cNvPr id="22" name="图片 21"/>
          <p:cNvPicPr/>
          <p:nvPr/>
        </p:nvPicPr>
        <p:blipFill>
          <a:blip r:embed="rId4"/>
          <a:stretch>
            <a:fillRect/>
          </a:stretch>
        </p:blipFill>
        <p:spPr>
          <a:xfrm>
            <a:off x="1015365" y="4413885"/>
            <a:ext cx="3240000" cy="928800"/>
          </a:xfrm>
          <a:prstGeom prst="rect">
            <a:avLst/>
          </a:prstGeom>
        </p:spPr>
      </p:pic>
      <p:pic>
        <p:nvPicPr>
          <p:cNvPr id="24" name="图片 23"/>
          <p:cNvPicPr/>
          <p:nvPr/>
        </p:nvPicPr>
        <p:blipFill>
          <a:blip r:embed="rId5"/>
          <a:stretch>
            <a:fillRect/>
          </a:stretch>
        </p:blipFill>
        <p:spPr>
          <a:xfrm>
            <a:off x="7491095" y="1698625"/>
            <a:ext cx="3240000" cy="928800"/>
          </a:xfrm>
          <a:prstGeom prst="rect">
            <a:avLst/>
          </a:prstGeom>
        </p:spPr>
      </p:pic>
      <p:pic>
        <p:nvPicPr>
          <p:cNvPr id="26" name="图片 25"/>
          <p:cNvPicPr/>
          <p:nvPr/>
        </p:nvPicPr>
        <p:blipFill>
          <a:blip r:embed="rId6"/>
          <a:stretch>
            <a:fillRect/>
          </a:stretch>
        </p:blipFill>
        <p:spPr>
          <a:xfrm>
            <a:off x="7491095" y="4413885"/>
            <a:ext cx="3240000" cy="928800"/>
          </a:xfrm>
          <a:prstGeom prst="rect">
            <a:avLst/>
          </a:prstGeom>
        </p:spPr>
      </p:pic>
      <p:sp>
        <p:nvSpPr>
          <p:cNvPr id="28" name="文本框 27"/>
          <p:cNvSpPr txBox="1"/>
          <p:nvPr>
            <p:custDataLst>
              <p:tags r:id="rId7"/>
            </p:custDataLst>
          </p:nvPr>
        </p:nvSpPr>
        <p:spPr>
          <a:xfrm>
            <a:off x="7897495" y="3959860"/>
            <a:ext cx="2719070" cy="1320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/>
              <a:t>batch_size = 64</a:t>
            </a:r>
            <a:endParaRPr lang="en-US" altLang="zh-CN"/>
          </a:p>
        </p:txBody>
      </p:sp>
      <p:sp>
        <p:nvSpPr>
          <p:cNvPr id="31" name="文本框 30"/>
          <p:cNvSpPr txBox="1"/>
          <p:nvPr/>
        </p:nvSpPr>
        <p:spPr>
          <a:xfrm>
            <a:off x="106680" y="9194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seq_len = 2048,decode_steps=128</a:t>
            </a:r>
            <a:endParaRPr lang="en-US" altLang="zh-CN"/>
          </a:p>
        </p:txBody>
      </p:sp>
      <p:pic>
        <p:nvPicPr>
          <p:cNvPr id="33" name="图片 32"/>
          <p:cNvPicPr/>
          <p:nvPr/>
        </p:nvPicPr>
        <p:blipFill>
          <a:blip r:embed="rId8"/>
          <a:stretch>
            <a:fillRect/>
          </a:stretch>
        </p:blipFill>
        <p:spPr>
          <a:xfrm>
            <a:off x="1065530" y="2962910"/>
            <a:ext cx="3240000" cy="928800"/>
          </a:xfrm>
          <a:prstGeom prst="rect">
            <a:avLst/>
          </a:prstGeom>
        </p:spPr>
      </p:pic>
      <p:pic>
        <p:nvPicPr>
          <p:cNvPr id="34" name="图片 33"/>
          <p:cNvPicPr/>
          <p:nvPr/>
        </p:nvPicPr>
        <p:blipFill>
          <a:blip r:embed="rId9"/>
          <a:stretch>
            <a:fillRect/>
          </a:stretch>
        </p:blipFill>
        <p:spPr>
          <a:xfrm>
            <a:off x="1015365" y="5615305"/>
            <a:ext cx="3240000" cy="928800"/>
          </a:xfrm>
          <a:prstGeom prst="rect">
            <a:avLst/>
          </a:prstGeom>
        </p:spPr>
      </p:pic>
      <p:pic>
        <p:nvPicPr>
          <p:cNvPr id="35" name="图片 34"/>
          <p:cNvPicPr/>
          <p:nvPr/>
        </p:nvPicPr>
        <p:blipFill>
          <a:blip r:embed="rId10"/>
          <a:stretch>
            <a:fillRect/>
          </a:stretch>
        </p:blipFill>
        <p:spPr>
          <a:xfrm>
            <a:off x="7491095" y="2974340"/>
            <a:ext cx="3240000" cy="928800"/>
          </a:xfrm>
          <a:prstGeom prst="rect">
            <a:avLst/>
          </a:prstGeom>
        </p:spPr>
      </p:pic>
      <p:pic>
        <p:nvPicPr>
          <p:cNvPr id="36" name="图片 35"/>
          <p:cNvPicPr/>
          <p:nvPr/>
        </p:nvPicPr>
        <p:blipFill>
          <a:blip r:embed="rId11"/>
          <a:stretch>
            <a:fillRect/>
          </a:stretch>
        </p:blipFill>
        <p:spPr>
          <a:xfrm>
            <a:off x="7491095" y="5619750"/>
            <a:ext cx="3240000" cy="9288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31"/>
          <p:cNvSpPr>
            <a:spLocks noGrp="1"/>
          </p:cNvSpPr>
          <p:nvPr>
            <p:ph type="title"/>
          </p:nvPr>
        </p:nvSpPr>
        <p:spPr>
          <a:xfrm>
            <a:off x="217805" y="62230"/>
            <a:ext cx="11757025" cy="908050"/>
          </a:xfrm>
        </p:spPr>
        <p:txBody>
          <a:bodyPr>
            <a:noAutofit/>
          </a:bodyPr>
          <a:lstStyle/>
          <a:p>
            <a:pPr algn="l"/>
            <a:b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  <a:t>Quarot</a:t>
            </a:r>
            <a:endParaRPr lang="en-US" altLang="zh-CN" sz="3200" b="1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文本框 10"/>
          <p:cNvSpPr txBox="1">
            <a:spLocks noChangeAspect="1"/>
          </p:cNvSpPr>
          <p:nvPr>
            <p:custDataLst>
              <p:tags r:id="rId1"/>
            </p:custDataLst>
          </p:nvPr>
        </p:nvSpPr>
        <p:spPr>
          <a:xfrm>
            <a:off x="847090" y="1284605"/>
            <a:ext cx="3268800" cy="158783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/>
              <a:t>batch_size = 1</a:t>
            </a:r>
            <a:endParaRPr lang="en-US" altLang="zh-CN"/>
          </a:p>
        </p:txBody>
      </p:sp>
      <p:sp>
        <p:nvSpPr>
          <p:cNvPr id="15" name="文本框 14"/>
          <p:cNvSpPr txBox="1">
            <a:spLocks noChangeAspect="1"/>
          </p:cNvSpPr>
          <p:nvPr>
            <p:custDataLst>
              <p:tags r:id="rId2"/>
            </p:custDataLst>
          </p:nvPr>
        </p:nvSpPr>
        <p:spPr>
          <a:xfrm>
            <a:off x="847090" y="3997960"/>
            <a:ext cx="3268800" cy="158783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/>
              <a:t>batch_size = 4</a:t>
            </a:r>
            <a:endParaRPr lang="en-US" altLang="zh-CN"/>
          </a:p>
        </p:txBody>
      </p:sp>
      <p:sp>
        <p:nvSpPr>
          <p:cNvPr id="19" name="文本框 18"/>
          <p:cNvSpPr txBox="1">
            <a:spLocks noChangeAspect="1"/>
          </p:cNvSpPr>
          <p:nvPr/>
        </p:nvSpPr>
        <p:spPr>
          <a:xfrm>
            <a:off x="7225030" y="1166495"/>
            <a:ext cx="3268800" cy="296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batch_size = 16</a:t>
            </a:r>
            <a:endParaRPr lang="en-US" altLang="zh-CN"/>
          </a:p>
        </p:txBody>
      </p:sp>
      <p:sp>
        <p:nvSpPr>
          <p:cNvPr id="6" name="文本框 5"/>
          <p:cNvSpPr txBox="1">
            <a:spLocks noChangeAspect="1"/>
          </p:cNvSpPr>
          <p:nvPr/>
        </p:nvSpPr>
        <p:spPr>
          <a:xfrm>
            <a:off x="3956050" y="6093460"/>
            <a:ext cx="3268800" cy="328412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/>
              <a:t>RXT 3090-24GB</a:t>
            </a:r>
            <a:endParaRPr lang="en-US" altLang="zh-CN"/>
          </a:p>
        </p:txBody>
      </p:sp>
      <p:sp>
        <p:nvSpPr>
          <p:cNvPr id="12" name="文本框 11"/>
          <p:cNvSpPr txBox="1">
            <a:spLocks noChangeAspect="1"/>
          </p:cNvSpPr>
          <p:nvPr/>
        </p:nvSpPr>
        <p:spPr>
          <a:xfrm>
            <a:off x="106680" y="2062480"/>
            <a:ext cx="3268800" cy="16259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prefill</a:t>
            </a:r>
            <a:endParaRPr lang="en-US" altLang="zh-CN"/>
          </a:p>
        </p:txBody>
      </p:sp>
      <p:sp>
        <p:nvSpPr>
          <p:cNvPr id="14" name="文本框 13"/>
          <p:cNvSpPr txBox="1"/>
          <p:nvPr/>
        </p:nvSpPr>
        <p:spPr>
          <a:xfrm>
            <a:off x="57785" y="3279775"/>
            <a:ext cx="13766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decode</a:t>
            </a:r>
            <a:endParaRPr lang="en-US" altLang="zh-CN"/>
          </a:p>
        </p:txBody>
      </p:sp>
      <p:sp>
        <p:nvSpPr>
          <p:cNvPr id="28" name="文本框 27"/>
          <p:cNvSpPr txBox="1">
            <a:spLocks noChangeAspect="1"/>
          </p:cNvSpPr>
          <p:nvPr>
            <p:custDataLst>
              <p:tags r:id="rId3"/>
            </p:custDataLst>
          </p:nvPr>
        </p:nvSpPr>
        <p:spPr>
          <a:xfrm>
            <a:off x="7371715" y="3925570"/>
            <a:ext cx="3268800" cy="158783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/>
              <a:t>batch_size = 64</a:t>
            </a:r>
            <a:endParaRPr lang="en-US" altLang="zh-CN"/>
          </a:p>
        </p:txBody>
      </p:sp>
      <p:sp>
        <p:nvSpPr>
          <p:cNvPr id="31" name="文本框 30"/>
          <p:cNvSpPr txBox="1">
            <a:spLocks noChangeAspect="1"/>
          </p:cNvSpPr>
          <p:nvPr/>
        </p:nvSpPr>
        <p:spPr>
          <a:xfrm>
            <a:off x="106680" y="919480"/>
            <a:ext cx="4948555" cy="4489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seq_len = 256,decode_steps=128</a:t>
            </a:r>
            <a:endParaRPr lang="en-US" altLang="zh-CN"/>
          </a:p>
        </p:txBody>
      </p:sp>
      <p:pic>
        <p:nvPicPr>
          <p:cNvPr id="5" name="图片 4"/>
          <p:cNvPicPr/>
          <p:nvPr/>
        </p:nvPicPr>
        <p:blipFill>
          <a:blip r:embed="rId4"/>
          <a:stretch>
            <a:fillRect/>
          </a:stretch>
        </p:blipFill>
        <p:spPr>
          <a:xfrm>
            <a:off x="906145" y="1784985"/>
            <a:ext cx="3268800" cy="928800"/>
          </a:xfrm>
          <a:prstGeom prst="rect">
            <a:avLst/>
          </a:prstGeom>
        </p:spPr>
      </p:pic>
      <p:pic>
        <p:nvPicPr>
          <p:cNvPr id="7" name="图片 6"/>
          <p:cNvPicPr/>
          <p:nvPr/>
        </p:nvPicPr>
        <p:blipFill>
          <a:blip r:embed="rId5"/>
          <a:stretch>
            <a:fillRect/>
          </a:stretch>
        </p:blipFill>
        <p:spPr>
          <a:xfrm>
            <a:off x="7371715" y="1784985"/>
            <a:ext cx="3268800" cy="928800"/>
          </a:xfrm>
          <a:prstGeom prst="rect">
            <a:avLst/>
          </a:prstGeom>
        </p:spPr>
      </p:pic>
      <p:pic>
        <p:nvPicPr>
          <p:cNvPr id="8" name="图片 7"/>
          <p:cNvPicPr/>
          <p:nvPr/>
        </p:nvPicPr>
        <p:blipFill>
          <a:blip r:embed="rId6"/>
          <a:stretch>
            <a:fillRect/>
          </a:stretch>
        </p:blipFill>
        <p:spPr>
          <a:xfrm>
            <a:off x="847090" y="4307840"/>
            <a:ext cx="3268800" cy="928800"/>
          </a:xfrm>
          <a:prstGeom prst="rect">
            <a:avLst/>
          </a:prstGeom>
        </p:spPr>
      </p:pic>
      <p:pic>
        <p:nvPicPr>
          <p:cNvPr id="9" name="图片 8"/>
          <p:cNvPicPr/>
          <p:nvPr/>
        </p:nvPicPr>
        <p:blipFill>
          <a:blip r:embed="rId7"/>
          <a:stretch>
            <a:fillRect/>
          </a:stretch>
        </p:blipFill>
        <p:spPr>
          <a:xfrm>
            <a:off x="7371715" y="4315460"/>
            <a:ext cx="3268800" cy="928800"/>
          </a:xfrm>
          <a:prstGeom prst="rect">
            <a:avLst/>
          </a:prstGeom>
        </p:spPr>
      </p:pic>
      <p:pic>
        <p:nvPicPr>
          <p:cNvPr id="10" name="图片 9"/>
          <p:cNvPicPr/>
          <p:nvPr/>
        </p:nvPicPr>
        <p:blipFill>
          <a:blip r:embed="rId8"/>
          <a:stretch>
            <a:fillRect/>
          </a:stretch>
        </p:blipFill>
        <p:spPr>
          <a:xfrm>
            <a:off x="906145" y="2917825"/>
            <a:ext cx="3268800" cy="928800"/>
          </a:xfrm>
          <a:prstGeom prst="rect">
            <a:avLst/>
          </a:prstGeom>
        </p:spPr>
      </p:pic>
      <p:pic>
        <p:nvPicPr>
          <p:cNvPr id="13" name="图片 12"/>
          <p:cNvPicPr/>
          <p:nvPr/>
        </p:nvPicPr>
        <p:blipFill>
          <a:blip r:embed="rId9"/>
          <a:stretch>
            <a:fillRect/>
          </a:stretch>
        </p:blipFill>
        <p:spPr>
          <a:xfrm>
            <a:off x="847090" y="5484495"/>
            <a:ext cx="3268800" cy="928800"/>
          </a:xfrm>
          <a:prstGeom prst="rect">
            <a:avLst/>
          </a:prstGeom>
        </p:spPr>
      </p:pic>
      <p:pic>
        <p:nvPicPr>
          <p:cNvPr id="16" name="图片 15"/>
          <p:cNvPicPr/>
          <p:nvPr/>
        </p:nvPicPr>
        <p:blipFill>
          <a:blip r:embed="rId10"/>
          <a:stretch>
            <a:fillRect/>
          </a:stretch>
        </p:blipFill>
        <p:spPr>
          <a:xfrm>
            <a:off x="7371715" y="2917825"/>
            <a:ext cx="3268800" cy="928800"/>
          </a:xfrm>
          <a:prstGeom prst="rect">
            <a:avLst/>
          </a:prstGeom>
        </p:spPr>
      </p:pic>
      <p:pic>
        <p:nvPicPr>
          <p:cNvPr id="17" name="图片 16"/>
          <p:cNvPicPr/>
          <p:nvPr/>
        </p:nvPicPr>
        <p:blipFill>
          <a:blip r:embed="rId11"/>
          <a:stretch>
            <a:fillRect/>
          </a:stretch>
        </p:blipFill>
        <p:spPr>
          <a:xfrm>
            <a:off x="7371715" y="5475605"/>
            <a:ext cx="3268800" cy="92880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2585720" y="2405380"/>
            <a:ext cx="3268800" cy="9288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31"/>
          <p:cNvSpPr>
            <a:spLocks noGrp="1"/>
          </p:cNvSpPr>
          <p:nvPr>
            <p:ph type="title"/>
          </p:nvPr>
        </p:nvSpPr>
        <p:spPr>
          <a:xfrm>
            <a:off x="217805" y="62230"/>
            <a:ext cx="11757025" cy="908050"/>
          </a:xfrm>
        </p:spPr>
        <p:txBody>
          <a:bodyPr>
            <a:noAutofit/>
          </a:bodyPr>
          <a:lstStyle/>
          <a:p>
            <a:pPr algn="l"/>
            <a:b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  <a:t>Quarot</a:t>
            </a:r>
            <a:endParaRPr lang="en-US" altLang="zh-CN" sz="3200" b="1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109470"/>
            <a:ext cx="3690620" cy="194437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17805" y="1419860"/>
            <a:ext cx="62496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seq_len = 2048,decode_steps=128,batch_size=64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563880" y="17881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int 4</a:t>
            </a:r>
            <a:endParaRPr lang="en-US" altLang="zh-CN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6520" y="2109470"/>
            <a:ext cx="2204085" cy="4283710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7910830" y="14198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fp16</a:t>
            </a:r>
            <a:endParaRPr lang="en-US" altLang="zh-CN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3475" y="2109470"/>
            <a:ext cx="3764915" cy="1951355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1260" y="2109470"/>
            <a:ext cx="2045970" cy="42830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31"/>
          <p:cNvSpPr>
            <a:spLocks noGrp="1"/>
          </p:cNvSpPr>
          <p:nvPr>
            <p:ph type="title"/>
          </p:nvPr>
        </p:nvSpPr>
        <p:spPr>
          <a:xfrm>
            <a:off x="217805" y="62230"/>
            <a:ext cx="11757025" cy="908050"/>
          </a:xfrm>
        </p:spPr>
        <p:txBody>
          <a:bodyPr>
            <a:noAutofit/>
          </a:bodyPr>
          <a:lstStyle/>
          <a:p>
            <a:pPr algn="l"/>
            <a:b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  <a:t>Smoothquant</a:t>
            </a:r>
            <a:endParaRPr lang="en-US" altLang="zh-CN" sz="3200" b="1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65775" y="1684655"/>
            <a:ext cx="6562090" cy="42640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" y="1820545"/>
            <a:ext cx="5293995" cy="426783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31"/>
          <p:cNvSpPr>
            <a:spLocks noGrp="1"/>
          </p:cNvSpPr>
          <p:nvPr>
            <p:ph type="title"/>
          </p:nvPr>
        </p:nvSpPr>
        <p:spPr>
          <a:xfrm>
            <a:off x="217805" y="62230"/>
            <a:ext cx="11757025" cy="908050"/>
          </a:xfrm>
        </p:spPr>
        <p:txBody>
          <a:bodyPr>
            <a:noAutofit/>
          </a:bodyPr>
          <a:lstStyle/>
          <a:p>
            <a:pPr algn="l"/>
            <a:b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  <a:t>Quarot</a:t>
            </a:r>
            <a:endParaRPr lang="en-US" altLang="zh-CN" sz="3200" b="1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8" name="图片 7"/>
          <p:cNvPicPr/>
          <p:nvPr/>
        </p:nvPicPr>
        <p:blipFill>
          <a:blip r:embed="rId1"/>
          <a:stretch>
            <a:fillRect/>
          </a:stretch>
        </p:blipFill>
        <p:spPr>
          <a:xfrm>
            <a:off x="1000760" y="1615440"/>
            <a:ext cx="3960000" cy="2160000"/>
          </a:xfrm>
          <a:prstGeom prst="rect">
            <a:avLst/>
          </a:prstGeom>
        </p:spPr>
      </p:pic>
      <p:pic>
        <p:nvPicPr>
          <p:cNvPr id="9" name="图片 8"/>
          <p:cNvPicPr/>
          <p:nvPr/>
        </p:nvPicPr>
        <p:blipFill>
          <a:blip r:embed="rId2"/>
          <a:stretch>
            <a:fillRect/>
          </a:stretch>
        </p:blipFill>
        <p:spPr>
          <a:xfrm>
            <a:off x="1000760" y="4102100"/>
            <a:ext cx="3960000" cy="2160000"/>
          </a:xfrm>
          <a:prstGeom prst="rect">
            <a:avLst/>
          </a:prstGeom>
        </p:spPr>
      </p:pic>
      <p:pic>
        <p:nvPicPr>
          <p:cNvPr id="10" name="图片 9"/>
          <p:cNvPicPr/>
          <p:nvPr/>
        </p:nvPicPr>
        <p:blipFill>
          <a:blip r:embed="rId3"/>
          <a:stretch>
            <a:fillRect/>
          </a:stretch>
        </p:blipFill>
        <p:spPr>
          <a:xfrm>
            <a:off x="6142990" y="1615440"/>
            <a:ext cx="3960000" cy="2160000"/>
          </a:xfrm>
          <a:prstGeom prst="rect">
            <a:avLst/>
          </a:prstGeom>
        </p:spPr>
      </p:pic>
      <p:pic>
        <p:nvPicPr>
          <p:cNvPr id="11" name="图片 10"/>
          <p:cNvPicPr/>
          <p:nvPr/>
        </p:nvPicPr>
        <p:blipFill>
          <a:blip r:embed="rId4"/>
          <a:stretch>
            <a:fillRect/>
          </a:stretch>
        </p:blipFill>
        <p:spPr>
          <a:xfrm>
            <a:off x="6102350" y="4102100"/>
            <a:ext cx="3960000" cy="2160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31"/>
          <p:cNvSpPr>
            <a:spLocks noGrp="1"/>
          </p:cNvSpPr>
          <p:nvPr>
            <p:ph type="title"/>
          </p:nvPr>
        </p:nvSpPr>
        <p:spPr>
          <a:xfrm>
            <a:off x="217805" y="62230"/>
            <a:ext cx="11757025" cy="908050"/>
          </a:xfrm>
        </p:spPr>
        <p:txBody>
          <a:bodyPr>
            <a:noAutofit/>
          </a:bodyPr>
          <a:lstStyle/>
          <a:p>
            <a:pPr algn="l"/>
            <a:b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  <a:t>Smoothquant</a:t>
            </a:r>
            <a:endParaRPr lang="en-US" altLang="zh-CN" sz="3200" b="1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7805" y="4199890"/>
            <a:ext cx="3790315" cy="246316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3040" y="1697355"/>
            <a:ext cx="9232900" cy="115951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463040" y="2914015"/>
            <a:ext cx="8003540" cy="7854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decoder_layer_scales: </a:t>
            </a:r>
            <a:r>
              <a:rPr lang="zh-CN" altLang="en-US"/>
              <a:t>每一个模块输入或输出激活的最大绝对值除以</a:t>
            </a:r>
            <a:r>
              <a:rPr lang="en-US" altLang="zh-CN"/>
              <a:t> 127</a:t>
            </a:r>
            <a:endParaRPr lang="en-US" altLang="zh-CN"/>
          </a:p>
          <a:p>
            <a:r>
              <a:rPr lang="en-US" altLang="zh-CN">
                <a:sym typeface="+mn-ea"/>
              </a:rPr>
              <a:t>raw_scales: </a:t>
            </a:r>
            <a:r>
              <a:rPr lang="zh-CN" altLang="en-US">
                <a:sym typeface="+mn-ea"/>
              </a:rPr>
              <a:t>每一个模块输入或输出激活的最大绝对值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217805" y="132905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①</a:t>
            </a:r>
            <a:r>
              <a:rPr lang="en-US" altLang="zh-CN" b="1"/>
              <a:t> </a:t>
            </a:r>
            <a:r>
              <a:rPr lang="zh-CN" altLang="en-US" b="1"/>
              <a:t>离线统计激活值最大值</a:t>
            </a:r>
            <a:endParaRPr lang="zh-CN" altLang="en-US" b="1"/>
          </a:p>
        </p:txBody>
      </p:sp>
      <p:sp>
        <p:nvSpPr>
          <p:cNvPr id="7" name="文本框 6"/>
          <p:cNvSpPr txBox="1"/>
          <p:nvPr/>
        </p:nvSpPr>
        <p:spPr>
          <a:xfrm>
            <a:off x="217805" y="376555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ym typeface="+mn-ea"/>
              </a:rPr>
              <a:t>②</a:t>
            </a:r>
            <a:r>
              <a:rPr lang="en-US" altLang="zh-CN" b="1">
                <a:sym typeface="+mn-ea"/>
              </a:rPr>
              <a:t> </a:t>
            </a:r>
            <a:r>
              <a:rPr lang="zh-CN" altLang="en-US" b="1">
                <a:sym typeface="+mn-ea"/>
              </a:rPr>
              <a:t>隐式</a:t>
            </a:r>
            <a:r>
              <a:rPr lang="zh-CN" altLang="en-US" b="1">
                <a:sym typeface="+mn-ea"/>
              </a:rPr>
              <a:t>激活值量化</a:t>
            </a:r>
            <a:endParaRPr lang="zh-CN" altLang="en-US" b="1">
              <a:sym typeface="+mn-ea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8120" y="3855720"/>
            <a:ext cx="4262120" cy="267208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4530" y="4199890"/>
            <a:ext cx="3711575" cy="17735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31"/>
          <p:cNvSpPr>
            <a:spLocks noGrp="1"/>
          </p:cNvSpPr>
          <p:nvPr>
            <p:ph type="title"/>
          </p:nvPr>
        </p:nvSpPr>
        <p:spPr>
          <a:xfrm>
            <a:off x="217805" y="62230"/>
            <a:ext cx="11757025" cy="908050"/>
          </a:xfrm>
        </p:spPr>
        <p:txBody>
          <a:bodyPr>
            <a:noAutofit/>
          </a:bodyPr>
          <a:lstStyle/>
          <a:p>
            <a:pPr algn="l"/>
            <a:b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  <a:t>SVDquant</a:t>
            </a:r>
            <a:endParaRPr lang="en-US" altLang="zh-CN" sz="3200" b="1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3860" y="2545715"/>
            <a:ext cx="11276965" cy="22834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31"/>
          <p:cNvSpPr>
            <a:spLocks noGrp="1"/>
          </p:cNvSpPr>
          <p:nvPr>
            <p:ph type="title"/>
          </p:nvPr>
        </p:nvSpPr>
        <p:spPr>
          <a:xfrm>
            <a:off x="217805" y="62230"/>
            <a:ext cx="11757025" cy="908050"/>
          </a:xfrm>
        </p:spPr>
        <p:txBody>
          <a:bodyPr>
            <a:noAutofit/>
          </a:bodyPr>
          <a:lstStyle/>
          <a:p>
            <a:pPr algn="l"/>
            <a:b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  <a:t>Spinquant</a:t>
            </a:r>
            <a:endParaRPr lang="en-US" altLang="zh-CN" sz="3200" b="1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2" name="图片 1"/>
          <p:cNvPicPr/>
          <p:nvPr/>
        </p:nvPicPr>
        <p:blipFill>
          <a:blip r:embed="rId1"/>
          <a:stretch>
            <a:fillRect/>
          </a:stretch>
        </p:blipFill>
        <p:spPr>
          <a:xfrm>
            <a:off x="2122170" y="1279525"/>
            <a:ext cx="7339965" cy="241427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0745" y="4003040"/>
            <a:ext cx="4072255" cy="237934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770" y="3853180"/>
            <a:ext cx="4548505" cy="26790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31"/>
          <p:cNvSpPr>
            <a:spLocks noGrp="1"/>
          </p:cNvSpPr>
          <p:nvPr>
            <p:ph type="title"/>
          </p:nvPr>
        </p:nvSpPr>
        <p:spPr>
          <a:xfrm>
            <a:off x="217805" y="62230"/>
            <a:ext cx="11757025" cy="908050"/>
          </a:xfrm>
        </p:spPr>
        <p:txBody>
          <a:bodyPr>
            <a:noAutofit/>
          </a:bodyPr>
          <a:lstStyle/>
          <a:p>
            <a:pPr algn="l"/>
            <a:b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  <a:t>Spinquant</a:t>
            </a:r>
            <a:endParaRPr lang="en-US" altLang="zh-CN" sz="3200" b="1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7495" y="1821180"/>
            <a:ext cx="5028565" cy="440880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9255" y="2291715"/>
            <a:ext cx="6505575" cy="346773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31"/>
          <p:cNvSpPr>
            <a:spLocks noGrp="1"/>
          </p:cNvSpPr>
          <p:nvPr>
            <p:ph type="title"/>
          </p:nvPr>
        </p:nvSpPr>
        <p:spPr>
          <a:xfrm>
            <a:off x="217805" y="62230"/>
            <a:ext cx="11757025" cy="908050"/>
          </a:xfrm>
        </p:spPr>
        <p:txBody>
          <a:bodyPr>
            <a:noAutofit/>
          </a:bodyPr>
          <a:lstStyle/>
          <a:p>
            <a:pPr algn="l"/>
            <a:b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  <a:t>Quarot</a:t>
            </a:r>
            <a:endParaRPr lang="en-US" altLang="zh-CN" sz="3200" b="1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24050" y="1327785"/>
            <a:ext cx="8053070" cy="283337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2975" y="4286885"/>
            <a:ext cx="6038215" cy="22987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805" y="4286885"/>
            <a:ext cx="5400040" cy="22987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31"/>
          <p:cNvSpPr>
            <a:spLocks noGrp="1"/>
          </p:cNvSpPr>
          <p:nvPr>
            <p:ph type="title"/>
          </p:nvPr>
        </p:nvSpPr>
        <p:spPr>
          <a:xfrm>
            <a:off x="217805" y="62230"/>
            <a:ext cx="11757025" cy="908050"/>
          </a:xfrm>
        </p:spPr>
        <p:txBody>
          <a:bodyPr>
            <a:noAutofit/>
          </a:bodyPr>
          <a:lstStyle/>
          <a:p>
            <a:pPr algn="l"/>
            <a:b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  <a:t>Quarot</a:t>
            </a:r>
            <a:endParaRPr lang="en-US" altLang="zh-CN" sz="3200" b="1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-115" t="31731" r="49030"/>
          <a:stretch>
            <a:fillRect/>
          </a:stretch>
        </p:blipFill>
        <p:spPr>
          <a:xfrm>
            <a:off x="102870" y="2968625"/>
            <a:ext cx="5986780" cy="2473325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660400" y="1679575"/>
            <a:ext cx="4840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/>
              <a:t>meta-llama/Llama-2-7b-hf  one layer</a:t>
            </a:r>
            <a:endParaRPr lang="en-US" altLang="zh-CN" b="1"/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2868295" y="2244725"/>
            <a:ext cx="6454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batch_size = 1, prefill_seq_len = 2048 ,decode_step = 128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5"/>
            </p:custDataLst>
          </p:nvPr>
        </p:nvSpPr>
        <p:spPr>
          <a:xfrm>
            <a:off x="6838950" y="1679575"/>
            <a:ext cx="4840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/>
              <a:t>meta-llama/Llama-2-7b-hf  all layers</a:t>
            </a:r>
            <a:endParaRPr lang="en-US" altLang="zh-CN" b="1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6"/>
          <a:srcRect t="28258" r="48783" b="8480"/>
          <a:stretch>
            <a:fillRect/>
          </a:stretch>
        </p:blipFill>
        <p:spPr>
          <a:xfrm>
            <a:off x="6102985" y="2968625"/>
            <a:ext cx="5991225" cy="247332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4145280" y="579755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vGP</a:t>
            </a:r>
            <a:r>
              <a:rPr lang="en-US" altLang="zh-CN"/>
              <a:t>U-48GB</a:t>
            </a:r>
            <a:endParaRPr lang="en-US" altLang="zh-C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31"/>
          <p:cNvSpPr>
            <a:spLocks noGrp="1"/>
          </p:cNvSpPr>
          <p:nvPr>
            <p:ph type="title"/>
          </p:nvPr>
        </p:nvSpPr>
        <p:spPr>
          <a:xfrm>
            <a:off x="217805" y="62230"/>
            <a:ext cx="11757025" cy="908050"/>
          </a:xfrm>
        </p:spPr>
        <p:txBody>
          <a:bodyPr>
            <a:noAutofit/>
          </a:bodyPr>
          <a:lstStyle/>
          <a:p>
            <a:pPr algn="l"/>
            <a:b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</a:br>
            <a:r>
              <a:rPr lang="en-US" altLang="zh-CN" sz="3200" b="1" dirty="0">
                <a:latin typeface="+mn-lt"/>
                <a:ea typeface="+mn-ea"/>
                <a:cs typeface="+mn-ea"/>
                <a:sym typeface="+mn-lt"/>
              </a:rPr>
              <a:t>Quarot</a:t>
            </a:r>
            <a:endParaRPr lang="en-US" altLang="zh-CN" sz="3200" b="1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660400" y="1679575"/>
            <a:ext cx="4840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/>
              <a:t>meta-llama/Llama-2-7b-hf  one layer</a:t>
            </a:r>
            <a:endParaRPr lang="en-US" altLang="zh-CN" b="1"/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2868295" y="2244725"/>
            <a:ext cx="6454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batch_size = 1, prefill_seq_len = 2048 ,decode_step = 128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3"/>
            </p:custDataLst>
          </p:nvPr>
        </p:nvSpPr>
        <p:spPr>
          <a:xfrm>
            <a:off x="6838950" y="1679575"/>
            <a:ext cx="4840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/>
              <a:t>meta-llama/Llama-2-7b-hf  all layers</a:t>
            </a:r>
            <a:endParaRPr lang="en-US" altLang="zh-CN" b="1"/>
          </a:p>
        </p:txBody>
      </p:sp>
      <p:sp>
        <p:nvSpPr>
          <p:cNvPr id="20" name="文本框 19"/>
          <p:cNvSpPr txBox="1"/>
          <p:nvPr/>
        </p:nvSpPr>
        <p:spPr>
          <a:xfrm>
            <a:off x="4145280" y="579755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RTX 3090-24GB</a:t>
            </a:r>
            <a:endParaRPr lang="en-US" altLang="zh-CN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655" y="3073400"/>
            <a:ext cx="5579745" cy="211709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5230" y="3073400"/>
            <a:ext cx="5587365" cy="211518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96.25,&quot;left&quot;:5.45,&quot;top&quot;:132.25,&quot;width&quot;:994.75}"/>
</p:tagLst>
</file>

<file path=ppt/tags/tag10.xml><?xml version="1.0" encoding="utf-8"?>
<p:tagLst xmlns:p="http://schemas.openxmlformats.org/presentationml/2006/main">
  <p:tag name="KSO_WM_DIAGRAM_VIRTUALLY_FRAME" val="{&quot;height&quot;:404.2,&quot;left&quot;:5.45,&quot;top&quot;:108.85,&quot;width&quot;:994.75}"/>
</p:tagLst>
</file>

<file path=ppt/tags/tag11.xml><?xml version="1.0" encoding="utf-8"?>
<p:tagLst xmlns:p="http://schemas.openxmlformats.org/presentationml/2006/main">
  <p:tag name="KSO_WM_DIAGRAM_VIRTUALLY_FRAME" val="{&quot;height&quot;:420.75,&quot;left&quot;:5.1,&quot;top&quot;:101.2,&quot;width&quot;:995.1}"/>
</p:tagLst>
</file>

<file path=ppt/tags/tag12.xml><?xml version="1.0" encoding="utf-8"?>
<p:tagLst xmlns:p="http://schemas.openxmlformats.org/presentationml/2006/main">
  <p:tag name="KSO_WM_DIAGRAM_VIRTUALLY_FRAME" val="{&quot;height&quot;:420.75,&quot;left&quot;:5.1,&quot;top&quot;:101.2,&quot;width&quot;:995.1}"/>
</p:tagLst>
</file>

<file path=ppt/tags/tag13.xml><?xml version="1.0" encoding="utf-8"?>
<p:tagLst xmlns:p="http://schemas.openxmlformats.org/presentationml/2006/main">
  <p:tag name="KSO_WM_DIAGRAM_VIRTUALLY_FRAME" val="{&quot;height&quot;:420.75,&quot;left&quot;:5.1,&quot;top&quot;:101.2,&quot;width&quot;:995.1}"/>
</p:tagLst>
</file>

<file path=ppt/tags/tag14.xml><?xml version="1.0" encoding="utf-8"?>
<p:tagLst xmlns:p="http://schemas.openxmlformats.org/presentationml/2006/main">
  <p:tag name="KSO_WM_DIAGRAM_VIRTUALLY_FRAME" val="{&quot;height&quot;:420.75,&quot;left&quot;:5.1,&quot;top&quot;:101.2,&quot;width&quot;:995.1}"/>
</p:tagLst>
</file>

<file path=ppt/tags/tag15.xml><?xml version="1.0" encoding="utf-8"?>
<p:tagLst xmlns:p="http://schemas.openxmlformats.org/presentationml/2006/main">
  <p:tag name="KSO_WM_DIAGRAM_VIRTUALLY_FRAME" val="{&quot;height&quot;:420.75,&quot;left&quot;:5.1,&quot;top&quot;:101.2,&quot;width&quot;:995.1}"/>
</p:tagLst>
</file>

<file path=ppt/tags/tag16.xml><?xml version="1.0" encoding="utf-8"?>
<p:tagLst xmlns:p="http://schemas.openxmlformats.org/presentationml/2006/main">
  <p:tag name="KSO_WM_DIAGRAM_VIRTUALLY_FRAME" val="{&quot;height&quot;:420.75,&quot;left&quot;:5.1,&quot;top&quot;:101.2,&quot;width&quot;:995.1}"/>
</p:tagLst>
</file>

<file path=ppt/tags/tag17.xml><?xml version="1.0" encoding="utf-8"?>
<p:tagLst xmlns:p="http://schemas.openxmlformats.org/presentationml/2006/main">
  <p:tag name="KSO_WM_DIAGRAM_VIRTUALLY_FRAME" val="{&quot;height&quot;:420.75,&quot;left&quot;:5.1,&quot;top&quot;:101.2,&quot;width&quot;:995.1}"/>
</p:tagLst>
</file>

<file path=ppt/tags/tag18.xml><?xml version="1.0" encoding="utf-8"?>
<p:tagLst xmlns:p="http://schemas.openxmlformats.org/presentationml/2006/main">
  <p:tag name="KSO_WM_DIAGRAM_VIRTUALLY_FRAME" val="{&quot;height&quot;:420.75,&quot;left&quot;:5.1,&quot;top&quot;:101.2,&quot;width&quot;:995.1}"/>
</p:tagLst>
</file>

<file path=ppt/tags/tag19.xml><?xml version="1.0" encoding="utf-8"?>
<p:tagLst xmlns:p="http://schemas.openxmlformats.org/presentationml/2006/main">
  <p:tag name="KSO_WM_DIAGRAM_VIRTUALLY_FRAME" val="{&quot;height&quot;:420.75,&quot;left&quot;:5.1,&quot;top&quot;:101.2,&quot;width&quot;:995.1}"/>
</p:tagLst>
</file>

<file path=ppt/tags/tag2.xml><?xml version="1.0" encoding="utf-8"?>
<p:tagLst xmlns:p="http://schemas.openxmlformats.org/presentationml/2006/main">
  <p:tag name="KSO_WM_DIAGRAM_VIRTUALLY_FRAME" val="{&quot;height&quot;:296.25,&quot;left&quot;:5.45,&quot;top&quot;:132.25,&quot;width&quot;:994.75}"/>
</p:tagLst>
</file>

<file path=ppt/tags/tag20.xml><?xml version="1.0" encoding="utf-8"?>
<p:tagLst xmlns:p="http://schemas.openxmlformats.org/presentationml/2006/main">
  <p:tag name="KSO_WM_DIAGRAM_VIRTUALLY_FRAME" val="{&quot;height&quot;:420.75,&quot;left&quot;:5.1,&quot;top&quot;:101.2,&quot;width&quot;:995.1}"/>
</p:tagLst>
</file>

<file path=ppt/tags/tag21.xml><?xml version="1.0" encoding="utf-8"?>
<p:tagLst xmlns:p="http://schemas.openxmlformats.org/presentationml/2006/main">
  <p:tag name="KSO_WM_DIAGRAM_VIRTUALLY_FRAME" val="{&quot;height&quot;:420.75,&quot;left&quot;:5.1,&quot;top&quot;:101.2,&quot;width&quot;:995.1}"/>
</p:tagLst>
</file>

<file path=ppt/tags/tag22.xml><?xml version="1.0" encoding="utf-8"?>
<p:tagLst xmlns:p="http://schemas.openxmlformats.org/presentationml/2006/main">
  <p:tag name="KSO_WM_DIAGRAM_VIRTUALLY_FRAME" val="{&quot;height&quot;:420.75,&quot;left&quot;:5.1,&quot;top&quot;:101.2,&quot;width&quot;:995.1}"/>
</p:tagLst>
</file>

<file path=ppt/tags/tag3.xml><?xml version="1.0" encoding="utf-8"?>
<p:tagLst xmlns:p="http://schemas.openxmlformats.org/presentationml/2006/main">
  <p:tag name="KSO_WM_DIAGRAM_VIRTUALLY_FRAME" val="{&quot;height&quot;:296.25,&quot;left&quot;:5.45,&quot;top&quot;:132.25,&quot;width&quot;:994.75}"/>
</p:tagLst>
</file>

<file path=ppt/tags/tag4.xml><?xml version="1.0" encoding="utf-8"?>
<p:tagLst xmlns:p="http://schemas.openxmlformats.org/presentationml/2006/main">
  <p:tag name="KSO_WM_DIAGRAM_VIRTUALLY_FRAME" val="{&quot;height&quot;:296.25,&quot;left&quot;:5.45,&quot;top&quot;:132.25,&quot;width&quot;:994.75}"/>
</p:tagLst>
</file>

<file path=ppt/tags/tag5.xml><?xml version="1.0" encoding="utf-8"?>
<p:tagLst xmlns:p="http://schemas.openxmlformats.org/presentationml/2006/main">
  <p:tag name="KSO_WM_DIAGRAM_VIRTUALLY_FRAME" val="{&quot;height&quot;:296.25,&quot;left&quot;:5.45,&quot;top&quot;:132.25,&quot;width&quot;:994.75}"/>
</p:tagLst>
</file>

<file path=ppt/tags/tag6.xml><?xml version="1.0" encoding="utf-8"?>
<p:tagLst xmlns:p="http://schemas.openxmlformats.org/presentationml/2006/main">
  <p:tag name="KSO_WM_DIAGRAM_VIRTUALLY_FRAME" val="{&quot;height&quot;:296.25,&quot;left&quot;:5.45,&quot;top&quot;:132.25,&quot;width&quot;:994.75}"/>
</p:tagLst>
</file>

<file path=ppt/tags/tag7.xml><?xml version="1.0" encoding="utf-8"?>
<p:tagLst xmlns:p="http://schemas.openxmlformats.org/presentationml/2006/main">
  <p:tag name="KSO_WM_DIAGRAM_VIRTUALLY_FRAME" val="{&quot;height&quot;:296.25,&quot;left&quot;:5.45,&quot;top&quot;:132.25,&quot;width&quot;:994.75}"/>
</p:tagLst>
</file>

<file path=ppt/tags/tag8.xml><?xml version="1.0" encoding="utf-8"?>
<p:tagLst xmlns:p="http://schemas.openxmlformats.org/presentationml/2006/main">
  <p:tag name="KSO_WM_DIAGRAM_VIRTUALLY_FRAME" val="{&quot;height&quot;:296.25,&quot;left&quot;:5.45,&quot;top&quot;:132.25,&quot;width&quot;:994.75}"/>
</p:tagLst>
</file>

<file path=ppt/tags/tag9.xml><?xml version="1.0" encoding="utf-8"?>
<p:tagLst xmlns:p="http://schemas.openxmlformats.org/presentationml/2006/main">
  <p:tag name="KSO_WM_DIAGRAM_VIRTUALLY_FRAME" val="{&quot;height&quot;:404.2,&quot;left&quot;:5.45,&quot;top&quot;:108.85,&quot;width&quot;:994.75}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5_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1180</Words>
  <Application>WPS 演示</Application>
  <PresentationFormat>宽屏</PresentationFormat>
  <Paragraphs>146</Paragraphs>
  <Slides>20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36" baseType="lpstr">
      <vt:lpstr>Arial</vt:lpstr>
      <vt:lpstr>宋体</vt:lpstr>
      <vt:lpstr>Wingdings</vt:lpstr>
      <vt:lpstr>Hiragino Sans GB W3</vt:lpstr>
      <vt:lpstr>Adobe Heiti Std R</vt:lpstr>
      <vt:lpstr>Yu Gothic UI Semilight</vt:lpstr>
      <vt:lpstr>微软雅黑</vt:lpstr>
      <vt:lpstr>Arial</vt:lpstr>
      <vt:lpstr>等线</vt:lpstr>
      <vt:lpstr>Yu Gothic UI Light</vt:lpstr>
      <vt:lpstr>Arial Unicode MS</vt:lpstr>
      <vt:lpstr>Arial Black</vt:lpstr>
      <vt:lpstr>黑体</vt:lpstr>
      <vt:lpstr>Calibri</vt:lpstr>
      <vt:lpstr>Office 主题​​</vt:lpstr>
      <vt:lpstr>5_Office 主题​​</vt:lpstr>
      <vt:lpstr>PEILab Group Meeting</vt:lpstr>
      <vt:lpstr> Smoothquant</vt:lpstr>
      <vt:lpstr> Smoothquant</vt:lpstr>
      <vt:lpstr> SVDquant</vt:lpstr>
      <vt:lpstr> Spinquant</vt:lpstr>
      <vt:lpstr> Spinquant</vt:lpstr>
      <vt:lpstr> Quarot</vt:lpstr>
      <vt:lpstr> Quarot</vt:lpstr>
      <vt:lpstr> Quarot</vt:lpstr>
      <vt:lpstr> Quarot</vt:lpstr>
      <vt:lpstr> Quarot</vt:lpstr>
      <vt:lpstr> Quarot</vt:lpstr>
      <vt:lpstr> Quarot</vt:lpstr>
      <vt:lpstr> Quarot</vt:lpstr>
      <vt:lpstr> Quarot</vt:lpstr>
      <vt:lpstr> Quarot</vt:lpstr>
      <vt:lpstr> Quarot</vt:lpstr>
      <vt:lpstr> Quarot</vt:lpstr>
      <vt:lpstr> Quarot</vt:lpstr>
      <vt:lpstr> Quarot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J</cp:lastModifiedBy>
  <cp:revision>973</cp:revision>
  <cp:lastPrinted>2018-09-14T15:34:00Z</cp:lastPrinted>
  <dcterms:created xsi:type="dcterms:W3CDTF">2018-08-22T08:31:00Z</dcterms:created>
  <dcterms:modified xsi:type="dcterms:W3CDTF">2025-06-20T05:25:28Z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3167D4456ACC4C48B74D60E0B4EB77FF_12</vt:lpwstr>
  </property>
  <property fmtid="{D5CDD505-2E9C-101B-9397-08002B2CF9AE}" pid="3" name="KSOProductBuildVer">
    <vt:lpwstr>2052-12.1.0.21541</vt:lpwstr>
  </property>
</Properties>
</file>

<file path=docProps/thumbnail.jpeg>
</file>